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9"/>
  </p:notesMasterIdLst>
  <p:sldIdLst>
    <p:sldId id="256" r:id="rId2"/>
    <p:sldId id="263" r:id="rId3"/>
    <p:sldId id="257" r:id="rId4"/>
    <p:sldId id="259" r:id="rId5"/>
    <p:sldId id="260" r:id="rId6"/>
    <p:sldId id="261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9D68E-AC6A-41BA-AAFA-AA5956B6225B}" v="162" dt="2022-08-08T16:42:58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758" autoAdjust="0"/>
  </p:normalViewPr>
  <p:slideViewPr>
    <p:cSldViewPr snapToGrid="0">
      <p:cViewPr varScale="1">
        <p:scale>
          <a:sx n="97" d="100"/>
          <a:sy n="97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Hannum" userId="d37f193b-37a1-4504-a6a7-5d78ab6ab993" providerId="ADAL" clId="{7009D68E-AC6A-41BA-AAFA-AA5956B6225B}"/>
    <pc:docChg chg="undo custSel addSld delSld modSld sldOrd">
      <pc:chgData name="Brian Hannum" userId="d37f193b-37a1-4504-a6a7-5d78ab6ab993" providerId="ADAL" clId="{7009D68E-AC6A-41BA-AAFA-AA5956B6225B}" dt="2022-08-08T16:42:58.729" v="1770"/>
      <pc:docMkLst>
        <pc:docMk/>
      </pc:docMkLst>
      <pc:sldChg chg="addSp delSp modSp mod modTransition delAnim modAnim modNotesTx">
        <pc:chgData name="Brian Hannum" userId="d37f193b-37a1-4504-a6a7-5d78ab6ab993" providerId="ADAL" clId="{7009D68E-AC6A-41BA-AAFA-AA5956B6225B}" dt="2022-08-08T16:42:58.729" v="1770"/>
        <pc:sldMkLst>
          <pc:docMk/>
          <pc:sldMk cId="134447788" sldId="256"/>
        </pc:sldMkLst>
        <pc:spChg chg="mod">
          <ac:chgData name="Brian Hannum" userId="d37f193b-37a1-4504-a6a7-5d78ab6ab993" providerId="ADAL" clId="{7009D68E-AC6A-41BA-AAFA-AA5956B6225B}" dt="2022-08-01T18:18:47.416" v="206" actId="20577"/>
          <ac:spMkLst>
            <pc:docMk/>
            <pc:sldMk cId="134447788" sldId="256"/>
            <ac:spMk id="2" creationId="{99F21559-0A96-A5CF-2483-06CD157A1836}"/>
          </ac:spMkLst>
        </pc:spChg>
        <pc:spChg chg="mod">
          <ac:chgData name="Brian Hannum" userId="d37f193b-37a1-4504-a6a7-5d78ab6ab993" providerId="ADAL" clId="{7009D68E-AC6A-41BA-AAFA-AA5956B6225B}" dt="2022-08-08T16:33:47.172" v="1718" actId="20577"/>
          <ac:spMkLst>
            <pc:docMk/>
            <pc:sldMk cId="134447788" sldId="256"/>
            <ac:spMk id="3" creationId="{9730B4AA-43DC-78AB-FD49-8F0723DCE6BE}"/>
          </ac:spMkLst>
        </pc:spChg>
        <pc:spChg chg="add mod">
          <ac:chgData name="Brian Hannum" userId="d37f193b-37a1-4504-a6a7-5d78ab6ab993" providerId="ADAL" clId="{7009D68E-AC6A-41BA-AAFA-AA5956B6225B}" dt="2022-08-08T16:32:03.534" v="1707" actId="20577"/>
          <ac:spMkLst>
            <pc:docMk/>
            <pc:sldMk cId="134447788" sldId="256"/>
            <ac:spMk id="5" creationId="{A4B947BE-0085-FF9A-C63F-3AB6B7E7E9B1}"/>
          </ac:spMkLst>
        </pc:spChg>
        <pc:spChg chg="add">
          <ac:chgData name="Brian Hannum" userId="d37f193b-37a1-4504-a6a7-5d78ab6ab993" providerId="ADAL" clId="{7009D68E-AC6A-41BA-AAFA-AA5956B6225B}" dt="2022-08-08T16:20:22.443" v="1619" actId="22"/>
          <ac:spMkLst>
            <pc:docMk/>
            <pc:sldMk cId="134447788" sldId="256"/>
            <ac:spMk id="9" creationId="{2222A14F-66BD-A3BA-2883-75DA887078C0}"/>
          </ac:spMkLst>
        </pc:spChg>
        <pc:picChg chg="add mod ord">
          <ac:chgData name="Brian Hannum" userId="d37f193b-37a1-4504-a6a7-5d78ab6ab993" providerId="ADAL" clId="{7009D68E-AC6A-41BA-AAFA-AA5956B6225B}" dt="2022-08-08T16:18:19.068" v="1617" actId="1076"/>
          <ac:picMkLst>
            <pc:docMk/>
            <pc:sldMk cId="134447788" sldId="256"/>
            <ac:picMk id="6" creationId="{51D113AE-7FF2-8BDB-3558-F792739CB7C3}"/>
          </ac:picMkLst>
        </pc:picChg>
        <pc:picChg chg="add del mod">
          <ac:chgData name="Brian Hannum" userId="d37f193b-37a1-4504-a6a7-5d78ab6ab993" providerId="ADAL" clId="{7009D68E-AC6A-41BA-AAFA-AA5956B6225B}" dt="2022-08-08T16:24:35.307" v="1628"/>
          <ac:picMkLst>
            <pc:docMk/>
            <pc:sldMk cId="134447788" sldId="256"/>
            <ac:picMk id="11" creationId="{3240A0A3-25A5-4857-6F07-15A477FA9421}"/>
          </ac:picMkLst>
        </pc:picChg>
        <pc:picChg chg="add del mod">
          <ac:chgData name="Brian Hannum" userId="d37f193b-37a1-4504-a6a7-5d78ab6ab993" providerId="ADAL" clId="{7009D68E-AC6A-41BA-AAFA-AA5956B6225B}" dt="2022-08-08T16:24:38.898" v="1631"/>
          <ac:picMkLst>
            <pc:docMk/>
            <pc:sldMk cId="134447788" sldId="256"/>
            <ac:picMk id="12" creationId="{98FDA7CB-A927-461A-6FF9-BCEDEB39213B}"/>
          </ac:picMkLst>
        </pc:picChg>
        <pc:picChg chg="add del mod ord">
          <ac:chgData name="Brian Hannum" userId="d37f193b-37a1-4504-a6a7-5d78ab6ab993" providerId="ADAL" clId="{7009D68E-AC6A-41BA-AAFA-AA5956B6225B}" dt="2022-08-08T16:25:17.575" v="1632"/>
          <ac:picMkLst>
            <pc:docMk/>
            <pc:sldMk cId="134447788" sldId="256"/>
            <ac:picMk id="13" creationId="{C06A9C01-33EF-1219-250E-680813FEBCD1}"/>
          </ac:picMkLst>
        </pc:picChg>
        <pc:picChg chg="add del mod">
          <ac:chgData name="Brian Hannum" userId="d37f193b-37a1-4504-a6a7-5d78ab6ab993" providerId="ADAL" clId="{7009D68E-AC6A-41BA-AAFA-AA5956B6225B}" dt="2022-08-08T16:25:26.114" v="1634"/>
          <ac:picMkLst>
            <pc:docMk/>
            <pc:sldMk cId="134447788" sldId="256"/>
            <ac:picMk id="14" creationId="{BE3120C0-8E93-E3A9-5ED2-567AE0482C5B}"/>
          </ac:picMkLst>
        </pc:picChg>
        <pc:picChg chg="del">
          <ac:chgData name="Brian Hannum" userId="d37f193b-37a1-4504-a6a7-5d78ab6ab993" providerId="ADAL" clId="{7009D68E-AC6A-41BA-AAFA-AA5956B6225B}" dt="2022-08-01T15:30:01.632" v="0" actId="478"/>
          <ac:picMkLst>
            <pc:docMk/>
            <pc:sldMk cId="134447788" sldId="256"/>
            <ac:picMk id="17" creationId="{18025FC5-CB68-5E76-C3F8-63EC8CCA3F3E}"/>
          </ac:picMkLst>
        </pc:picChg>
        <pc:picChg chg="add del mod ord">
          <ac:chgData name="Brian Hannum" userId="d37f193b-37a1-4504-a6a7-5d78ab6ab993" providerId="ADAL" clId="{7009D68E-AC6A-41BA-AAFA-AA5956B6225B}" dt="2022-08-08T16:25:57.506" v="1635"/>
          <ac:picMkLst>
            <pc:docMk/>
            <pc:sldMk cId="134447788" sldId="256"/>
            <ac:picMk id="17" creationId="{B690B668-2E7A-D683-B4AA-610835836CB2}"/>
          </ac:picMkLst>
        </pc:picChg>
        <pc:picChg chg="add del mod">
          <ac:chgData name="Brian Hannum" userId="d37f193b-37a1-4504-a6a7-5d78ab6ab993" providerId="ADAL" clId="{7009D68E-AC6A-41BA-AAFA-AA5956B6225B}" dt="2022-08-08T16:26:09.122" v="1637"/>
          <ac:picMkLst>
            <pc:docMk/>
            <pc:sldMk cId="134447788" sldId="256"/>
            <ac:picMk id="18" creationId="{EAB1582C-4388-9180-4A88-73496EDD72E3}"/>
          </ac:picMkLst>
        </pc:picChg>
        <pc:picChg chg="add del mod ord">
          <ac:chgData name="Brian Hannum" userId="d37f193b-37a1-4504-a6a7-5d78ab6ab993" providerId="ADAL" clId="{7009D68E-AC6A-41BA-AAFA-AA5956B6225B}" dt="2022-08-08T16:28:56.452" v="1638"/>
          <ac:picMkLst>
            <pc:docMk/>
            <pc:sldMk cId="134447788" sldId="256"/>
            <ac:picMk id="21" creationId="{74EE7B3D-80D0-A699-CA31-E590199FE6A5}"/>
          </ac:picMkLst>
        </pc:picChg>
        <pc:picChg chg="add del mod">
          <ac:chgData name="Brian Hannum" userId="d37f193b-37a1-4504-a6a7-5d78ab6ab993" providerId="ADAL" clId="{7009D68E-AC6A-41BA-AAFA-AA5956B6225B}" dt="2022-08-08T16:30:13.482" v="1690"/>
          <ac:picMkLst>
            <pc:docMk/>
            <pc:sldMk cId="134447788" sldId="256"/>
            <ac:picMk id="22" creationId="{FFC0251C-B713-7715-BC4C-76BBB7762612}"/>
          </ac:picMkLst>
        </pc:picChg>
        <pc:picChg chg="add del mod">
          <ac:chgData name="Brian Hannum" userId="d37f193b-37a1-4504-a6a7-5d78ab6ab993" providerId="ADAL" clId="{7009D68E-AC6A-41BA-AAFA-AA5956B6225B}" dt="2022-08-08T16:31:53.288" v="1692"/>
          <ac:picMkLst>
            <pc:docMk/>
            <pc:sldMk cId="134447788" sldId="256"/>
            <ac:picMk id="26" creationId="{169AEEF6-FDA7-0664-E244-71B90F253FC2}"/>
          </ac:picMkLst>
        </pc:picChg>
        <pc:picChg chg="add del mod">
          <ac:chgData name="Brian Hannum" userId="d37f193b-37a1-4504-a6a7-5d78ab6ab993" providerId="ADAL" clId="{7009D68E-AC6A-41BA-AAFA-AA5956B6225B}" dt="2022-08-08T16:32:27.999" v="1710"/>
          <ac:picMkLst>
            <pc:docMk/>
            <pc:sldMk cId="134447788" sldId="256"/>
            <ac:picMk id="32" creationId="{27A89F00-6D03-AA88-86CA-01E235D5543B}"/>
          </ac:picMkLst>
        </pc:picChg>
        <pc:picChg chg="add del mod ord">
          <ac:chgData name="Brian Hannum" userId="d37f193b-37a1-4504-a6a7-5d78ab6ab993" providerId="ADAL" clId="{7009D68E-AC6A-41BA-AAFA-AA5956B6225B}" dt="2022-08-08T16:32:54.376" v="1711"/>
          <ac:picMkLst>
            <pc:docMk/>
            <pc:sldMk cId="134447788" sldId="256"/>
            <ac:picMk id="35" creationId="{5A9CD44C-A16E-7D46-E95D-FA78C4700A93}"/>
          </ac:picMkLst>
        </pc:picChg>
        <pc:picChg chg="add del mod">
          <ac:chgData name="Brian Hannum" userId="d37f193b-37a1-4504-a6a7-5d78ab6ab993" providerId="ADAL" clId="{7009D68E-AC6A-41BA-AAFA-AA5956B6225B}" dt="2022-08-08T16:32:57.925" v="1713"/>
          <ac:picMkLst>
            <pc:docMk/>
            <pc:sldMk cId="134447788" sldId="256"/>
            <ac:picMk id="36" creationId="{AB01AD20-7C93-CDBA-E63A-AFEE9F5311CE}"/>
          </ac:picMkLst>
        </pc:picChg>
        <pc:picChg chg="add del mod ord">
          <ac:chgData name="Brian Hannum" userId="d37f193b-37a1-4504-a6a7-5d78ab6ab993" providerId="ADAL" clId="{7009D68E-AC6A-41BA-AAFA-AA5956B6225B}" dt="2022-08-08T16:33:29.545" v="1714"/>
          <ac:picMkLst>
            <pc:docMk/>
            <pc:sldMk cId="134447788" sldId="256"/>
            <ac:picMk id="39" creationId="{B967969B-B811-29C4-2C20-9BFB23D5D3F5}"/>
          </ac:picMkLst>
        </pc:picChg>
        <pc:picChg chg="add del mod">
          <ac:chgData name="Brian Hannum" userId="d37f193b-37a1-4504-a6a7-5d78ab6ab993" providerId="ADAL" clId="{7009D68E-AC6A-41BA-AAFA-AA5956B6225B}" dt="2022-08-08T16:33:34.551" v="1715"/>
          <ac:picMkLst>
            <pc:docMk/>
            <pc:sldMk cId="134447788" sldId="256"/>
            <ac:picMk id="40" creationId="{17C2B0BB-45E0-E39D-61FE-31680DB93F43}"/>
          </ac:picMkLst>
        </pc:picChg>
        <pc:picChg chg="add del mod">
          <ac:chgData name="Brian Hannum" userId="d37f193b-37a1-4504-a6a7-5d78ab6ab993" providerId="ADAL" clId="{7009D68E-AC6A-41BA-AAFA-AA5956B6225B}" dt="2022-08-08T16:34:35.236" v="1757"/>
          <ac:picMkLst>
            <pc:docMk/>
            <pc:sldMk cId="134447788" sldId="256"/>
            <ac:picMk id="45" creationId="{6E8B25F3-1738-B4ED-540F-895FD113DE3F}"/>
          </ac:picMkLst>
        </pc:picChg>
        <pc:picChg chg="add del mod ord">
          <ac:chgData name="Brian Hannum" userId="d37f193b-37a1-4504-a6a7-5d78ab6ab993" providerId="ADAL" clId="{7009D68E-AC6A-41BA-AAFA-AA5956B6225B}" dt="2022-08-08T16:35:55.911" v="1758"/>
          <ac:picMkLst>
            <pc:docMk/>
            <pc:sldMk cId="134447788" sldId="256"/>
            <ac:picMk id="48" creationId="{789D596E-3E73-EBC1-B378-5E8900B382F2}"/>
          </ac:picMkLst>
        </pc:picChg>
        <pc:picChg chg="add del mod">
          <ac:chgData name="Brian Hannum" userId="d37f193b-37a1-4504-a6a7-5d78ab6ab993" providerId="ADAL" clId="{7009D68E-AC6A-41BA-AAFA-AA5956B6225B}" dt="2022-08-08T16:36:24.549" v="1762"/>
          <ac:picMkLst>
            <pc:docMk/>
            <pc:sldMk cId="134447788" sldId="256"/>
            <ac:picMk id="49" creationId="{F0E26688-C795-E15C-C3A7-365401436ABC}"/>
          </ac:picMkLst>
        </pc:picChg>
        <pc:picChg chg="add del mod ord">
          <ac:chgData name="Brian Hannum" userId="d37f193b-37a1-4504-a6a7-5d78ab6ab993" providerId="ADAL" clId="{7009D68E-AC6A-41BA-AAFA-AA5956B6225B}" dt="2022-08-08T16:36:31.732" v="1763"/>
          <ac:picMkLst>
            <pc:docMk/>
            <pc:sldMk cId="134447788" sldId="256"/>
            <ac:picMk id="50" creationId="{819F769E-9AFC-53FE-0D12-BF20640A6FC5}"/>
          </ac:picMkLst>
        </pc:picChg>
        <pc:picChg chg="add del mod">
          <ac:chgData name="Brian Hannum" userId="d37f193b-37a1-4504-a6a7-5d78ab6ab993" providerId="ADAL" clId="{7009D68E-AC6A-41BA-AAFA-AA5956B6225B}" dt="2022-08-08T16:36:36.034" v="1765"/>
          <ac:picMkLst>
            <pc:docMk/>
            <pc:sldMk cId="134447788" sldId="256"/>
            <ac:picMk id="51" creationId="{EC2C918F-2D20-82BB-F2A1-A1191F762DDD}"/>
          </ac:picMkLst>
        </pc:picChg>
        <pc:picChg chg="add del mod ord">
          <ac:chgData name="Brian Hannum" userId="d37f193b-37a1-4504-a6a7-5d78ab6ab993" providerId="ADAL" clId="{7009D68E-AC6A-41BA-AAFA-AA5956B6225B}" dt="2022-08-08T16:37:31.688" v="1766"/>
          <ac:picMkLst>
            <pc:docMk/>
            <pc:sldMk cId="134447788" sldId="256"/>
            <ac:picMk id="54" creationId="{FAD8F425-BDAD-9B0E-6112-FB49CFAC0048}"/>
          </ac:picMkLst>
        </pc:picChg>
        <pc:picChg chg="add del mod">
          <ac:chgData name="Brian Hannum" userId="d37f193b-37a1-4504-a6a7-5d78ab6ab993" providerId="ADAL" clId="{7009D68E-AC6A-41BA-AAFA-AA5956B6225B}" dt="2022-08-08T16:37:50.178" v="1769"/>
          <ac:picMkLst>
            <pc:docMk/>
            <pc:sldMk cId="134447788" sldId="256"/>
            <ac:picMk id="55" creationId="{980553AC-7B10-2DA1-9076-A118758186BB}"/>
          </ac:picMkLst>
        </pc:picChg>
        <pc:picChg chg="add del mod ord">
          <ac:chgData name="Brian Hannum" userId="d37f193b-37a1-4504-a6a7-5d78ab6ab993" providerId="ADAL" clId="{7009D68E-AC6A-41BA-AAFA-AA5956B6225B}" dt="2022-08-08T16:42:58.729" v="1770"/>
          <ac:picMkLst>
            <pc:docMk/>
            <pc:sldMk cId="134447788" sldId="256"/>
            <ac:picMk id="56" creationId="{B05610B0-75B5-F20C-2F51-5D9820F41389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34447788" sldId="256"/>
            <ac:picMk id="57" creationId="{547A9934-5609-6B94-4040-B52C2F271F8C}"/>
          </ac:picMkLst>
        </pc:picChg>
        <pc:picChg chg="add del mod">
          <ac:chgData name="Brian Hannum" userId="d37f193b-37a1-4504-a6a7-5d78ab6ab993" providerId="ADAL" clId="{7009D68E-AC6A-41BA-AAFA-AA5956B6225B}" dt="2022-08-08T16:18:09.797" v="1612" actId="478"/>
          <ac:picMkLst>
            <pc:docMk/>
            <pc:sldMk cId="134447788" sldId="256"/>
            <ac:picMk id="3074" creationId="{997408DD-27FA-51FB-AC8F-276979BFCB94}"/>
          </ac:picMkLst>
        </pc:picChg>
        <pc:cxnChg chg="add mod ord">
          <ac:chgData name="Brian Hannum" userId="d37f193b-37a1-4504-a6a7-5d78ab6ab993" providerId="ADAL" clId="{7009D68E-AC6A-41BA-AAFA-AA5956B6225B}" dt="2022-08-08T16:31:56.655" v="1693" actId="14100"/>
          <ac:cxnSpMkLst>
            <pc:docMk/>
            <pc:sldMk cId="134447788" sldId="256"/>
            <ac:cxnSpMk id="7" creationId="{DCA19182-2F8D-D9DF-B400-8FD069140CF5}"/>
          </ac:cxnSpMkLst>
        </pc:cxnChg>
      </pc:sldChg>
      <pc:sldChg chg="addSp delSp modSp mod modTransition delAnim modAnim modNotesTx">
        <pc:chgData name="Brian Hannum" userId="d37f193b-37a1-4504-a6a7-5d78ab6ab993" providerId="ADAL" clId="{7009D68E-AC6A-41BA-AAFA-AA5956B6225B}" dt="2022-08-08T16:42:58.729" v="1770"/>
        <pc:sldMkLst>
          <pc:docMk/>
          <pc:sldMk cId="1543747628" sldId="257"/>
        </pc:sldMkLst>
        <pc:spChg chg="mod ord">
          <ac:chgData name="Brian Hannum" userId="d37f193b-37a1-4504-a6a7-5d78ab6ab993" providerId="ADAL" clId="{7009D68E-AC6A-41BA-AAFA-AA5956B6225B}" dt="2022-08-01T18:40:12.021" v="635" actId="20577"/>
          <ac:spMkLst>
            <pc:docMk/>
            <pc:sldMk cId="1543747628" sldId="257"/>
            <ac:spMk id="8" creationId="{287A5730-9756-4EE8-BE61-A8C3161D43D9}"/>
          </ac:spMkLst>
        </pc:spChg>
        <pc:picChg chg="add del mod">
          <ac:chgData name="Brian Hannum" userId="d37f193b-37a1-4504-a6a7-5d78ab6ab993" providerId="ADAL" clId="{7009D68E-AC6A-41BA-AAFA-AA5956B6225B}" dt="2022-08-08T16:28:56.452" v="1638"/>
          <ac:picMkLst>
            <pc:docMk/>
            <pc:sldMk cId="1543747628" sldId="257"/>
            <ac:picMk id="4" creationId="{A121D9FB-AF95-EE0C-CAAD-25D636C40217}"/>
          </ac:picMkLst>
        </pc:picChg>
        <pc:picChg chg="add del mod">
          <ac:chgData name="Brian Hannum" userId="d37f193b-37a1-4504-a6a7-5d78ab6ab993" providerId="ADAL" clId="{7009D68E-AC6A-41BA-AAFA-AA5956B6225B}" dt="2022-08-08T16:30:13.482" v="1690"/>
          <ac:picMkLst>
            <pc:docMk/>
            <pc:sldMk cId="1543747628" sldId="257"/>
            <ac:picMk id="5" creationId="{3BEE3590-64E8-F8A0-65B0-B004B7C19D19}"/>
          </ac:picMkLst>
        </pc:picChg>
        <pc:picChg chg="add del mod">
          <ac:chgData name="Brian Hannum" userId="d37f193b-37a1-4504-a6a7-5d78ab6ab993" providerId="ADAL" clId="{7009D68E-AC6A-41BA-AAFA-AA5956B6225B}" dt="2022-08-01T18:24:09.756" v="586" actId="478"/>
          <ac:picMkLst>
            <pc:docMk/>
            <pc:sldMk cId="1543747628" sldId="257"/>
            <ac:picMk id="5" creationId="{80F265C4-BB78-C9F4-38B8-8B3F942FB88B}"/>
          </ac:picMkLst>
        </pc:picChg>
        <pc:picChg chg="del">
          <ac:chgData name="Brian Hannum" userId="d37f193b-37a1-4504-a6a7-5d78ab6ab993" providerId="ADAL" clId="{7009D68E-AC6A-41BA-AAFA-AA5956B6225B}" dt="2022-08-01T15:30:04.520" v="2" actId="478"/>
          <ac:picMkLst>
            <pc:docMk/>
            <pc:sldMk cId="1543747628" sldId="257"/>
            <ac:picMk id="7" creationId="{39127A8C-9943-30CF-97D6-8AD0D46FC3A2}"/>
          </ac:picMkLst>
        </pc:picChg>
        <pc:picChg chg="add del mod">
          <ac:chgData name="Brian Hannum" userId="d37f193b-37a1-4504-a6a7-5d78ab6ab993" providerId="ADAL" clId="{7009D68E-AC6A-41BA-AAFA-AA5956B6225B}" dt="2022-08-08T16:36:24.549" v="1762"/>
          <ac:picMkLst>
            <pc:docMk/>
            <pc:sldMk cId="1543747628" sldId="257"/>
            <ac:picMk id="11" creationId="{88BE6D35-08A2-BAB0-282C-B79F491DBE45}"/>
          </ac:picMkLst>
        </pc:picChg>
        <pc:picChg chg="add del mod ord">
          <ac:chgData name="Brian Hannum" userId="d37f193b-37a1-4504-a6a7-5d78ab6ab993" providerId="ADAL" clId="{7009D68E-AC6A-41BA-AAFA-AA5956B6225B}" dt="2022-08-08T16:42:58.729" v="1770"/>
          <ac:picMkLst>
            <pc:docMk/>
            <pc:sldMk cId="1543747628" sldId="257"/>
            <ac:picMk id="14" creationId="{6B935A47-AE37-057F-46C7-EDF6FF99DD79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543747628" sldId="257"/>
            <ac:picMk id="15" creationId="{F626D91D-BEF2-F9F1-651C-6D222E27A2C0}"/>
          </ac:picMkLst>
        </pc:picChg>
        <pc:picChg chg="mod">
          <ac:chgData name="Brian Hannum" userId="d37f193b-37a1-4504-a6a7-5d78ab6ab993" providerId="ADAL" clId="{7009D68E-AC6A-41BA-AAFA-AA5956B6225B}" dt="2022-08-01T18:24:17.879" v="591" actId="1076"/>
          <ac:picMkLst>
            <pc:docMk/>
            <pc:sldMk cId="1543747628" sldId="257"/>
            <ac:picMk id="2050" creationId="{32B59091-F307-E007-957B-E46CF335F6E9}"/>
          </ac:picMkLst>
        </pc:picChg>
        <pc:picChg chg="add del mod">
          <ac:chgData name="Brian Hannum" userId="d37f193b-37a1-4504-a6a7-5d78ab6ab993" providerId="ADAL" clId="{7009D68E-AC6A-41BA-AAFA-AA5956B6225B}" dt="2022-08-01T18:25:30.506" v="599" actId="478"/>
          <ac:picMkLst>
            <pc:docMk/>
            <pc:sldMk cId="1543747628" sldId="257"/>
            <ac:picMk id="6146" creationId="{56CFA4C0-A9E2-07B9-7BEB-04EA5EADCDDC}"/>
          </ac:picMkLst>
        </pc:picChg>
        <pc:picChg chg="add mod">
          <ac:chgData name="Brian Hannum" userId="d37f193b-37a1-4504-a6a7-5d78ab6ab993" providerId="ADAL" clId="{7009D68E-AC6A-41BA-AAFA-AA5956B6225B}" dt="2022-08-01T18:26:15.652" v="611" actId="1076"/>
          <ac:picMkLst>
            <pc:docMk/>
            <pc:sldMk cId="1543747628" sldId="257"/>
            <ac:picMk id="6148" creationId="{AE3F0289-7542-DB8C-072E-3B7A693E0D76}"/>
          </ac:picMkLst>
        </pc:picChg>
      </pc:sldChg>
      <pc:sldChg chg="addSp delSp modSp mod modTransition delAnim modAnim modNotesTx">
        <pc:chgData name="Brian Hannum" userId="d37f193b-37a1-4504-a6a7-5d78ab6ab993" providerId="ADAL" clId="{7009D68E-AC6A-41BA-AAFA-AA5956B6225B}" dt="2022-08-08T16:42:58.729" v="1770"/>
        <pc:sldMkLst>
          <pc:docMk/>
          <pc:sldMk cId="1059442479" sldId="259"/>
        </pc:sldMkLst>
        <pc:spChg chg="mod">
          <ac:chgData name="Brian Hannum" userId="d37f193b-37a1-4504-a6a7-5d78ab6ab993" providerId="ADAL" clId="{7009D68E-AC6A-41BA-AAFA-AA5956B6225B}" dt="2022-08-01T15:31:03.942" v="20" actId="20577"/>
          <ac:spMkLst>
            <pc:docMk/>
            <pc:sldMk cId="1059442479" sldId="259"/>
            <ac:spMk id="3" creationId="{4A55BCB4-BCA0-0B7D-FEFB-F5C495655651}"/>
          </ac:spMkLst>
        </pc:spChg>
        <pc:spChg chg="add">
          <ac:chgData name="Brian Hannum" userId="d37f193b-37a1-4504-a6a7-5d78ab6ab993" providerId="ADAL" clId="{7009D68E-AC6A-41BA-AAFA-AA5956B6225B}" dt="2022-08-08T14:57:13.354" v="640" actId="22"/>
          <ac:spMkLst>
            <pc:docMk/>
            <pc:sldMk cId="1059442479" sldId="259"/>
            <ac:spMk id="6" creationId="{F8D4CC34-0338-7B06-5402-1BD23385A98E}"/>
          </ac:spMkLst>
        </pc:spChg>
        <pc:picChg chg="del">
          <ac:chgData name="Brian Hannum" userId="d37f193b-37a1-4504-a6a7-5d78ab6ab993" providerId="ADAL" clId="{7009D68E-AC6A-41BA-AAFA-AA5956B6225B}" dt="2022-08-01T15:30:07.395" v="4" actId="478"/>
          <ac:picMkLst>
            <pc:docMk/>
            <pc:sldMk cId="1059442479" sldId="259"/>
            <ac:picMk id="5" creationId="{5831F334-FE8D-AA9A-F2CC-959DDC3F7D29}"/>
          </ac:picMkLst>
        </pc:picChg>
        <pc:picChg chg="add del mod">
          <ac:chgData name="Brian Hannum" userId="d37f193b-37a1-4504-a6a7-5d78ab6ab993" providerId="ADAL" clId="{7009D68E-AC6A-41BA-AAFA-AA5956B6225B}" dt="2022-08-01T18:14:58.196" v="55" actId="478"/>
          <ac:picMkLst>
            <pc:docMk/>
            <pc:sldMk cId="1059442479" sldId="259"/>
            <ac:picMk id="6" creationId="{1F504D58-B0D1-9127-726C-D6C71BE3213E}"/>
          </ac:picMkLst>
        </pc:picChg>
        <pc:picChg chg="add del mod">
          <ac:chgData name="Brian Hannum" userId="d37f193b-37a1-4504-a6a7-5d78ab6ab993" providerId="ADAL" clId="{7009D68E-AC6A-41BA-AAFA-AA5956B6225B}" dt="2022-08-08T16:28:56.452" v="1638"/>
          <ac:picMkLst>
            <pc:docMk/>
            <pc:sldMk cId="1059442479" sldId="259"/>
            <ac:picMk id="9" creationId="{44FA6D62-9170-EDFC-0992-04272B994F76}"/>
          </ac:picMkLst>
        </pc:picChg>
        <pc:picChg chg="add del mod">
          <ac:chgData name="Brian Hannum" userId="d37f193b-37a1-4504-a6a7-5d78ab6ab993" providerId="ADAL" clId="{7009D68E-AC6A-41BA-AAFA-AA5956B6225B}" dt="2022-08-08T16:30:13.482" v="1690"/>
          <ac:picMkLst>
            <pc:docMk/>
            <pc:sldMk cId="1059442479" sldId="259"/>
            <ac:picMk id="10" creationId="{31F53575-850B-7346-BC21-434126108F2B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059442479" sldId="259"/>
            <ac:picMk id="17" creationId="{2F75D22D-B6BA-D865-BC2F-31D9F26F751E}"/>
          </ac:picMkLst>
        </pc:picChg>
        <pc:picChg chg="add mod">
          <ac:chgData name="Brian Hannum" userId="d37f193b-37a1-4504-a6a7-5d78ab6ab993" providerId="ADAL" clId="{7009D68E-AC6A-41BA-AAFA-AA5956B6225B}" dt="2022-08-01T18:15:30.479" v="70" actId="1076"/>
          <ac:picMkLst>
            <pc:docMk/>
            <pc:sldMk cId="1059442479" sldId="259"/>
            <ac:picMk id="2050" creationId="{9DFB2FFF-24F9-A7F6-3FD7-CF7569E35D59}"/>
          </ac:picMkLst>
        </pc:picChg>
        <pc:cxnChg chg="add mod">
          <ac:chgData name="Brian Hannum" userId="d37f193b-37a1-4504-a6a7-5d78ab6ab993" providerId="ADAL" clId="{7009D68E-AC6A-41BA-AAFA-AA5956B6225B}" dt="2022-08-08T14:57:13.354" v="640" actId="22"/>
          <ac:cxnSpMkLst>
            <pc:docMk/>
            <pc:sldMk cId="1059442479" sldId="259"/>
            <ac:cxnSpMk id="8" creationId="{FC4753BC-7544-6A3E-DA81-51589A1B7500}"/>
          </ac:cxnSpMkLst>
        </pc:cxnChg>
      </pc:sldChg>
      <pc:sldChg chg="addSp delSp modSp mod modTransition delAnim modAnim modNotesTx">
        <pc:chgData name="Brian Hannum" userId="d37f193b-37a1-4504-a6a7-5d78ab6ab993" providerId="ADAL" clId="{7009D68E-AC6A-41BA-AAFA-AA5956B6225B}" dt="2022-08-08T16:42:58.729" v="1770"/>
        <pc:sldMkLst>
          <pc:docMk/>
          <pc:sldMk cId="1034496509" sldId="260"/>
        </pc:sldMkLst>
        <pc:spChg chg="mod">
          <ac:chgData name="Brian Hannum" userId="d37f193b-37a1-4504-a6a7-5d78ab6ab993" providerId="ADAL" clId="{7009D68E-AC6A-41BA-AAFA-AA5956B6225B}" dt="2022-08-08T15:22:22.914" v="1581" actId="20577"/>
          <ac:spMkLst>
            <pc:docMk/>
            <pc:sldMk cId="1034496509" sldId="260"/>
            <ac:spMk id="21" creationId="{ED0CD02D-2ED3-568E-F1D6-4FF03017ADCE}"/>
          </ac:spMkLst>
        </pc:spChg>
        <pc:picChg chg="del">
          <ac:chgData name="Brian Hannum" userId="d37f193b-37a1-4504-a6a7-5d78ab6ab993" providerId="ADAL" clId="{7009D68E-AC6A-41BA-AAFA-AA5956B6225B}" dt="2022-08-01T15:30:11.928" v="6" actId="478"/>
          <ac:picMkLst>
            <pc:docMk/>
            <pc:sldMk cId="1034496509" sldId="260"/>
            <ac:picMk id="4" creationId="{EC3F7D56-4159-CD5C-D13A-DAE27B3B5A78}"/>
          </ac:picMkLst>
        </pc:picChg>
        <pc:picChg chg="add del mod">
          <ac:chgData name="Brian Hannum" userId="d37f193b-37a1-4504-a6a7-5d78ab6ab993" providerId="ADAL" clId="{7009D68E-AC6A-41BA-AAFA-AA5956B6225B}" dt="2022-08-08T16:28:56.452" v="1638"/>
          <ac:picMkLst>
            <pc:docMk/>
            <pc:sldMk cId="1034496509" sldId="260"/>
            <ac:picMk id="4" creationId="{F4CECAC3-C512-2972-BB1B-B648D10EBDA0}"/>
          </ac:picMkLst>
        </pc:picChg>
        <pc:picChg chg="add del mod">
          <ac:chgData name="Brian Hannum" userId="d37f193b-37a1-4504-a6a7-5d78ab6ab993" providerId="ADAL" clId="{7009D68E-AC6A-41BA-AAFA-AA5956B6225B}" dt="2022-08-08T16:30:13.482" v="1690"/>
          <ac:picMkLst>
            <pc:docMk/>
            <pc:sldMk cId="1034496509" sldId="260"/>
            <ac:picMk id="5" creationId="{6FF5E165-4A7D-0FC3-2BD7-7A942AAC4A9A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034496509" sldId="260"/>
            <ac:picMk id="11" creationId="{322E0F1C-4391-DC38-7BEE-B8CD7AE89503}"/>
          </ac:picMkLst>
        </pc:picChg>
        <pc:picChg chg="add del mod">
          <ac:chgData name="Brian Hannum" userId="d37f193b-37a1-4504-a6a7-5d78ab6ab993" providerId="ADAL" clId="{7009D68E-AC6A-41BA-AAFA-AA5956B6225B}" dt="2022-08-01T18:20:07.251" v="298" actId="478"/>
          <ac:picMkLst>
            <pc:docMk/>
            <pc:sldMk cId="1034496509" sldId="260"/>
            <ac:picMk id="4098" creationId="{761B7B14-DCE5-BB0F-B32B-5144B5BC6E2A}"/>
          </ac:picMkLst>
        </pc:picChg>
      </pc:sldChg>
      <pc:sldChg chg="addSp delSp modSp mod modTransition delAnim modNotesTx">
        <pc:chgData name="Brian Hannum" userId="d37f193b-37a1-4504-a6a7-5d78ab6ab993" providerId="ADAL" clId="{7009D68E-AC6A-41BA-AAFA-AA5956B6225B}" dt="2022-08-08T16:42:58.729" v="1770"/>
        <pc:sldMkLst>
          <pc:docMk/>
          <pc:sldMk cId="1378615678" sldId="261"/>
        </pc:sldMkLst>
        <pc:spChg chg="add mod">
          <ac:chgData name="Brian Hannum" userId="d37f193b-37a1-4504-a6a7-5d78ab6ab993" providerId="ADAL" clId="{7009D68E-AC6A-41BA-AAFA-AA5956B6225B}" dt="2022-08-08T14:57:41.993" v="664" actId="1076"/>
          <ac:spMkLst>
            <pc:docMk/>
            <pc:sldMk cId="1378615678" sldId="261"/>
            <ac:spMk id="5" creationId="{0F2E7BEA-11E5-BBE9-284D-602020FA6FCA}"/>
          </ac:spMkLst>
        </pc:spChg>
        <pc:picChg chg="del">
          <ac:chgData name="Brian Hannum" userId="d37f193b-37a1-4504-a6a7-5d78ab6ab993" providerId="ADAL" clId="{7009D68E-AC6A-41BA-AAFA-AA5956B6225B}" dt="2022-08-01T15:30:10.417" v="5" actId="478"/>
          <ac:picMkLst>
            <pc:docMk/>
            <pc:sldMk cId="1378615678" sldId="261"/>
            <ac:picMk id="5" creationId="{C244A896-F89A-5241-FBAA-8310435AFCDC}"/>
          </ac:picMkLst>
        </pc:picChg>
        <pc:picChg chg="del mod">
          <ac:chgData name="Brian Hannum" userId="d37f193b-37a1-4504-a6a7-5d78ab6ab993" providerId="ADAL" clId="{7009D68E-AC6A-41BA-AAFA-AA5956B6225B}" dt="2022-08-01T18:21:51.716" v="303" actId="478"/>
          <ac:picMkLst>
            <pc:docMk/>
            <pc:sldMk cId="1378615678" sldId="261"/>
            <ac:picMk id="6" creationId="{A187DE0C-F2EB-0C1E-C58E-122DFF1E8A8B}"/>
          </ac:picMkLst>
        </pc:picChg>
        <pc:picChg chg="add del mod">
          <ac:chgData name="Brian Hannum" userId="d37f193b-37a1-4504-a6a7-5d78ab6ab993" providerId="ADAL" clId="{7009D68E-AC6A-41BA-AAFA-AA5956B6225B}" dt="2022-08-08T16:42:58.729" v="1770"/>
          <ac:picMkLst>
            <pc:docMk/>
            <pc:sldMk cId="1378615678" sldId="261"/>
            <ac:picMk id="12" creationId="{27430678-CD20-2C5B-9736-6AB50EAB8E65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378615678" sldId="261"/>
            <ac:picMk id="13" creationId="{294C075C-6093-AEC2-73BC-20B54698A664}"/>
          </ac:picMkLst>
        </pc:picChg>
        <pc:picChg chg="add mod">
          <ac:chgData name="Brian Hannum" userId="d37f193b-37a1-4504-a6a7-5d78ab6ab993" providerId="ADAL" clId="{7009D68E-AC6A-41BA-AAFA-AA5956B6225B}" dt="2022-08-01T18:21:56.158" v="306" actId="1076"/>
          <ac:picMkLst>
            <pc:docMk/>
            <pc:sldMk cId="1378615678" sldId="261"/>
            <ac:picMk id="5122" creationId="{83BBC3AA-FFE9-1A0C-BE29-064B16BA28CD}"/>
          </ac:picMkLst>
        </pc:picChg>
        <pc:cxnChg chg="add mod">
          <ac:chgData name="Brian Hannum" userId="d37f193b-37a1-4504-a6a7-5d78ab6ab993" providerId="ADAL" clId="{7009D68E-AC6A-41BA-AAFA-AA5956B6225B}" dt="2022-08-08T14:57:53.090" v="667" actId="14100"/>
          <ac:cxnSpMkLst>
            <pc:docMk/>
            <pc:sldMk cId="1378615678" sldId="261"/>
            <ac:cxnSpMk id="7" creationId="{ABDF47C2-4EC0-6DAB-3782-D8B78FF6F7D9}"/>
          </ac:cxnSpMkLst>
        </pc:cxnChg>
      </pc:sldChg>
      <pc:sldChg chg="delSp add del mod delAnim modShow">
        <pc:chgData name="Brian Hannum" userId="d37f193b-37a1-4504-a6a7-5d78ab6ab993" providerId="ADAL" clId="{7009D68E-AC6A-41BA-AAFA-AA5956B6225B}" dt="2022-08-01T15:30:47.146" v="16" actId="47"/>
        <pc:sldMkLst>
          <pc:docMk/>
          <pc:sldMk cId="1514236276" sldId="262"/>
        </pc:sldMkLst>
        <pc:picChg chg="del">
          <ac:chgData name="Brian Hannum" userId="d37f193b-37a1-4504-a6a7-5d78ab6ab993" providerId="ADAL" clId="{7009D68E-AC6A-41BA-AAFA-AA5956B6225B}" dt="2022-08-01T15:30:05.919" v="3" actId="478"/>
          <ac:picMkLst>
            <pc:docMk/>
            <pc:sldMk cId="1514236276" sldId="262"/>
            <ac:picMk id="8" creationId="{BD5EA7DE-1A2D-B7DC-DDE8-953EF27A466B}"/>
          </ac:picMkLst>
        </pc:picChg>
      </pc:sldChg>
      <pc:sldChg chg="addSp delSp modSp mod modTransition delAnim modAnim modNotesTx">
        <pc:chgData name="Brian Hannum" userId="d37f193b-37a1-4504-a6a7-5d78ab6ab993" providerId="ADAL" clId="{7009D68E-AC6A-41BA-AAFA-AA5956B6225B}" dt="2022-08-08T16:42:58.729" v="1770"/>
        <pc:sldMkLst>
          <pc:docMk/>
          <pc:sldMk cId="944489670" sldId="263"/>
        </pc:sldMkLst>
        <pc:spChg chg="add del mod">
          <ac:chgData name="Brian Hannum" userId="d37f193b-37a1-4504-a6a7-5d78ab6ab993" providerId="ADAL" clId="{7009D68E-AC6A-41BA-AAFA-AA5956B6225B}" dt="2022-08-01T18:17:47.806" v="125" actId="21"/>
          <ac:spMkLst>
            <pc:docMk/>
            <pc:sldMk cId="944489670" sldId="263"/>
            <ac:spMk id="2" creationId="{A24BC847-7888-36F2-908F-54573A3B6563}"/>
          </ac:spMkLst>
        </pc:spChg>
        <pc:picChg chg="add del mod">
          <ac:chgData name="Brian Hannum" userId="d37f193b-37a1-4504-a6a7-5d78ab6ab993" providerId="ADAL" clId="{7009D68E-AC6A-41BA-AAFA-AA5956B6225B}" dt="2022-08-08T16:24:35.307" v="1628"/>
          <ac:picMkLst>
            <pc:docMk/>
            <pc:sldMk cId="944489670" sldId="263"/>
            <ac:picMk id="3" creationId="{5B0D6E40-728F-1A43-99BF-E03D57A7C03A}"/>
          </ac:picMkLst>
        </pc:picChg>
        <pc:picChg chg="add del mod">
          <ac:chgData name="Brian Hannum" userId="d37f193b-37a1-4504-a6a7-5d78ab6ab993" providerId="ADAL" clId="{7009D68E-AC6A-41BA-AAFA-AA5956B6225B}" dt="2022-08-08T16:24:38.898" v="1631"/>
          <ac:picMkLst>
            <pc:docMk/>
            <pc:sldMk cId="944489670" sldId="263"/>
            <ac:picMk id="4" creationId="{304AFEE6-D30B-17C1-4381-8CD199BA89E2}"/>
          </ac:picMkLst>
        </pc:picChg>
        <pc:picChg chg="add del mod ord">
          <ac:chgData name="Brian Hannum" userId="d37f193b-37a1-4504-a6a7-5d78ab6ab993" providerId="ADAL" clId="{7009D68E-AC6A-41BA-AAFA-AA5956B6225B}" dt="2022-08-08T16:28:56.452" v="1638"/>
          <ac:picMkLst>
            <pc:docMk/>
            <pc:sldMk cId="944489670" sldId="263"/>
            <ac:picMk id="7" creationId="{CC8CD3DC-8570-1594-7D28-13C535D30932}"/>
          </ac:picMkLst>
        </pc:picChg>
        <pc:picChg chg="add del mod">
          <ac:chgData name="Brian Hannum" userId="d37f193b-37a1-4504-a6a7-5d78ab6ab993" providerId="ADAL" clId="{7009D68E-AC6A-41BA-AAFA-AA5956B6225B}" dt="2022-08-08T16:30:13.482" v="1690"/>
          <ac:picMkLst>
            <pc:docMk/>
            <pc:sldMk cId="944489670" sldId="263"/>
            <ac:picMk id="8" creationId="{82BA2362-0922-E6E2-7BFD-1DC54679AFF6}"/>
          </ac:picMkLst>
        </pc:picChg>
        <pc:picChg chg="del">
          <ac:chgData name="Brian Hannum" userId="d37f193b-37a1-4504-a6a7-5d78ab6ab993" providerId="ADAL" clId="{7009D68E-AC6A-41BA-AAFA-AA5956B6225B}" dt="2022-08-01T15:30:03.283" v="1" actId="478"/>
          <ac:picMkLst>
            <pc:docMk/>
            <pc:sldMk cId="944489670" sldId="263"/>
            <ac:picMk id="14" creationId="{2A907D4C-C037-517A-D39A-006F70336919}"/>
          </ac:picMkLst>
        </pc:picChg>
        <pc:picChg chg="add del mod">
          <ac:chgData name="Brian Hannum" userId="d37f193b-37a1-4504-a6a7-5d78ab6ab993" providerId="ADAL" clId="{7009D68E-AC6A-41BA-AAFA-AA5956B6225B}" dt="2022-08-08T16:36:24.549" v="1762"/>
          <ac:picMkLst>
            <pc:docMk/>
            <pc:sldMk cId="944489670" sldId="263"/>
            <ac:picMk id="28" creationId="{ABE7066A-A2D0-CDAE-53E5-3F28AD9B9469}"/>
          </ac:picMkLst>
        </pc:picChg>
        <pc:picChg chg="add del mod ord">
          <ac:chgData name="Brian Hannum" userId="d37f193b-37a1-4504-a6a7-5d78ab6ab993" providerId="ADAL" clId="{7009D68E-AC6A-41BA-AAFA-AA5956B6225B}" dt="2022-08-08T16:37:31.688" v="1766"/>
          <ac:picMkLst>
            <pc:docMk/>
            <pc:sldMk cId="944489670" sldId="263"/>
            <ac:picMk id="29" creationId="{62AB7461-46F0-87D8-8A55-EF85E600E615}"/>
          </ac:picMkLst>
        </pc:picChg>
        <pc:picChg chg="add del mod">
          <ac:chgData name="Brian Hannum" userId="d37f193b-37a1-4504-a6a7-5d78ab6ab993" providerId="ADAL" clId="{7009D68E-AC6A-41BA-AAFA-AA5956B6225B}" dt="2022-08-08T16:37:50.178" v="1769"/>
          <ac:picMkLst>
            <pc:docMk/>
            <pc:sldMk cId="944489670" sldId="263"/>
            <ac:picMk id="30" creationId="{DCA73883-2440-9CEB-9D31-466201099C4F}"/>
          </ac:picMkLst>
        </pc:picChg>
        <pc:picChg chg="add del mod ord">
          <ac:chgData name="Brian Hannum" userId="d37f193b-37a1-4504-a6a7-5d78ab6ab993" providerId="ADAL" clId="{7009D68E-AC6A-41BA-AAFA-AA5956B6225B}" dt="2022-08-08T16:42:58.729" v="1770"/>
          <ac:picMkLst>
            <pc:docMk/>
            <pc:sldMk cId="944489670" sldId="263"/>
            <ac:picMk id="33" creationId="{0740D9BB-C400-F8B1-8862-6EE993B14D06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944489670" sldId="263"/>
            <ac:picMk id="34" creationId="{FFCEBF70-9096-01D0-A979-BE17991358E3}"/>
          </ac:picMkLst>
        </pc:picChg>
        <pc:picChg chg="add mod">
          <ac:chgData name="Brian Hannum" userId="d37f193b-37a1-4504-a6a7-5d78ab6ab993" providerId="ADAL" clId="{7009D68E-AC6A-41BA-AAFA-AA5956B6225B}" dt="2022-08-01T18:13:39.261" v="43" actId="1076"/>
          <ac:picMkLst>
            <pc:docMk/>
            <pc:sldMk cId="944489670" sldId="263"/>
            <ac:picMk id="1026" creationId="{1F324CCA-B04A-C6C9-1BCA-F9EBE8A58301}"/>
          </ac:picMkLst>
        </pc:picChg>
      </pc:sldChg>
      <pc:sldChg chg="addSp delSp modSp add del mod ord modTransition setBg delDesignElem modNotesTx">
        <pc:chgData name="Brian Hannum" userId="d37f193b-37a1-4504-a6a7-5d78ab6ab993" providerId="ADAL" clId="{7009D68E-AC6A-41BA-AAFA-AA5956B6225B}" dt="2022-08-08T16:42:58.729" v="1770"/>
        <pc:sldMkLst>
          <pc:docMk/>
          <pc:sldMk cId="1074910373" sldId="266"/>
        </pc:sldMkLst>
        <pc:spChg chg="add del">
          <ac:chgData name="Brian Hannum" userId="d37f193b-37a1-4504-a6a7-5d78ab6ab993" providerId="ADAL" clId="{7009D68E-AC6A-41BA-AAFA-AA5956B6225B}" dt="2022-08-08T14:56:43.113" v="639"/>
          <ac:spMkLst>
            <pc:docMk/>
            <pc:sldMk cId="1074910373" sldId="266"/>
            <ac:spMk id="2060" creationId="{37C89E4B-3C9F-44B9-8B86-D9E3D112D8EC}"/>
          </ac:spMkLst>
        </pc:spChg>
        <pc:picChg chg="add del mod">
          <ac:chgData name="Brian Hannum" userId="d37f193b-37a1-4504-a6a7-5d78ab6ab993" providerId="ADAL" clId="{7009D68E-AC6A-41BA-AAFA-AA5956B6225B}" dt="2022-08-08T16:42:58.729" v="1770"/>
          <ac:picMkLst>
            <pc:docMk/>
            <pc:sldMk cId="1074910373" sldId="266"/>
            <ac:picMk id="3" creationId="{E390E084-6F52-18C3-B5EF-0E6BF58CC90C}"/>
          </ac:picMkLst>
        </pc:picChg>
        <pc:picChg chg="add mod">
          <ac:chgData name="Brian Hannum" userId="d37f193b-37a1-4504-a6a7-5d78ab6ab993" providerId="ADAL" clId="{7009D68E-AC6A-41BA-AAFA-AA5956B6225B}" dt="2022-08-08T16:42:58.729" v="1770"/>
          <ac:picMkLst>
            <pc:docMk/>
            <pc:sldMk cId="1074910373" sldId="266"/>
            <ac:picMk id="5" creationId="{EC12AF86-E66E-1B7A-4099-A1DAC43A890F}"/>
          </ac:picMkLst>
        </pc:picChg>
        <pc:cxnChg chg="add del">
          <ac:chgData name="Brian Hannum" userId="d37f193b-37a1-4504-a6a7-5d78ab6ab993" providerId="ADAL" clId="{7009D68E-AC6A-41BA-AAFA-AA5956B6225B}" dt="2022-08-08T14:56:43.113" v="639"/>
          <ac:cxnSpMkLst>
            <pc:docMk/>
            <pc:sldMk cId="1074910373" sldId="266"/>
            <ac:cxnSpMk id="2059" creationId="{D891E407-403B-4764-86C9-33A56D3BCAA3}"/>
          </ac:cxnSpMkLst>
        </pc:cxnChg>
        <pc:cxnChg chg="add del">
          <ac:chgData name="Brian Hannum" userId="d37f193b-37a1-4504-a6a7-5d78ab6ab993" providerId="ADAL" clId="{7009D68E-AC6A-41BA-AAFA-AA5956B6225B}" dt="2022-08-08T14:56:43.113" v="639"/>
          <ac:cxnSpMkLst>
            <pc:docMk/>
            <pc:sldMk cId="1074910373" sldId="266"/>
            <ac:cxnSpMk id="2061" creationId="{AA2EAA10-076F-46BD-8F0F-B9A2FB77A85C}"/>
          </ac:cxnSpMkLst>
        </pc:cxnChg>
      </pc:sldChg>
    </pc:docChg>
  </pc:docChgLst>
  <pc:docChgLst>
    <pc:chgData name="Brian Hannum" userId="d37f193b-37a1-4504-a6a7-5d78ab6ab993" providerId="ADAL" clId="{7918E165-ADA3-452E-9435-A5B7E3534360}"/>
    <pc:docChg chg="undo redo custSel addSld delSld modSld sldOrd">
      <pc:chgData name="Brian Hannum" userId="d37f193b-37a1-4504-a6a7-5d78ab6ab993" providerId="ADAL" clId="{7918E165-ADA3-452E-9435-A5B7E3534360}" dt="2022-06-24T18:38:21.586" v="2907"/>
      <pc:docMkLst>
        <pc:docMk/>
      </pc:docMkLst>
      <pc:sldChg chg="addSp delSp modSp mod modTransition modAnim">
        <pc:chgData name="Brian Hannum" userId="d37f193b-37a1-4504-a6a7-5d78ab6ab993" providerId="ADAL" clId="{7918E165-ADA3-452E-9435-A5B7E3534360}" dt="2022-06-24T18:38:21.586" v="2907"/>
        <pc:sldMkLst>
          <pc:docMk/>
          <pc:sldMk cId="134447788" sldId="256"/>
        </pc:sldMkLst>
        <pc:spChg chg="mod">
          <ac:chgData name="Brian Hannum" userId="d37f193b-37a1-4504-a6a7-5d78ab6ab993" providerId="ADAL" clId="{7918E165-ADA3-452E-9435-A5B7E3534360}" dt="2022-06-24T14:54:56.042" v="1949" actId="20577"/>
          <ac:spMkLst>
            <pc:docMk/>
            <pc:sldMk cId="134447788" sldId="256"/>
            <ac:spMk id="3" creationId="{9730B4AA-43DC-78AB-FD49-8F0723DCE6BE}"/>
          </ac:spMkLst>
        </pc:spChg>
        <pc:picChg chg="add del mod">
          <ac:chgData name="Brian Hannum" userId="d37f193b-37a1-4504-a6a7-5d78ab6ab993" providerId="ADAL" clId="{7918E165-ADA3-452E-9435-A5B7E3534360}" dt="2022-06-24T16:45:34.612" v="2636"/>
          <ac:picMkLst>
            <pc:docMk/>
            <pc:sldMk cId="134447788" sldId="256"/>
            <ac:picMk id="4" creationId="{74359BD9-D070-7E4E-5A88-78B03E4AD7DE}"/>
          </ac:picMkLst>
        </pc:picChg>
        <pc:picChg chg="add del mod">
          <ac:chgData name="Brian Hannum" userId="d37f193b-37a1-4504-a6a7-5d78ab6ab993" providerId="ADAL" clId="{7918E165-ADA3-452E-9435-A5B7E3534360}" dt="2022-06-24T16:45:57.034" v="2638"/>
          <ac:picMkLst>
            <pc:docMk/>
            <pc:sldMk cId="134447788" sldId="256"/>
            <ac:picMk id="5" creationId="{003F1001-24CD-22BE-C97A-2105E212FC51}"/>
          </ac:picMkLst>
        </pc:picChg>
        <pc:picChg chg="add del mod">
          <ac:chgData name="Brian Hannum" userId="d37f193b-37a1-4504-a6a7-5d78ab6ab993" providerId="ADAL" clId="{7918E165-ADA3-452E-9435-A5B7E3534360}" dt="2022-06-24T16:46:36.703" v="2640"/>
          <ac:picMkLst>
            <pc:docMk/>
            <pc:sldMk cId="134447788" sldId="256"/>
            <ac:picMk id="6" creationId="{2BC53224-5715-1DEF-D7BD-92407B8E7531}"/>
          </ac:picMkLst>
        </pc:picChg>
        <pc:picChg chg="add del mod">
          <ac:chgData name="Brian Hannum" userId="d37f193b-37a1-4504-a6a7-5d78ab6ab993" providerId="ADAL" clId="{7918E165-ADA3-452E-9435-A5B7E3534360}" dt="2022-06-24T16:47:00.532" v="2642"/>
          <ac:picMkLst>
            <pc:docMk/>
            <pc:sldMk cId="134447788" sldId="256"/>
            <ac:picMk id="7" creationId="{F8875DEF-3E8E-DDA1-2857-51B581AA3FF5}"/>
          </ac:picMkLst>
        </pc:picChg>
        <pc:picChg chg="add del mod">
          <ac:chgData name="Brian Hannum" userId="d37f193b-37a1-4504-a6a7-5d78ab6ab993" providerId="ADAL" clId="{7918E165-ADA3-452E-9435-A5B7E3534360}" dt="2022-06-24T16:47:43.672" v="2644"/>
          <ac:picMkLst>
            <pc:docMk/>
            <pc:sldMk cId="134447788" sldId="256"/>
            <ac:picMk id="8" creationId="{448228D2-6740-ED0D-AAD6-2440F4722421}"/>
          </ac:picMkLst>
        </pc:picChg>
        <pc:picChg chg="add del mod">
          <ac:chgData name="Brian Hannum" userId="d37f193b-37a1-4504-a6a7-5d78ab6ab993" providerId="ADAL" clId="{7918E165-ADA3-452E-9435-A5B7E3534360}" dt="2022-06-24T16:47:59.066" v="2646"/>
          <ac:picMkLst>
            <pc:docMk/>
            <pc:sldMk cId="134447788" sldId="256"/>
            <ac:picMk id="9" creationId="{C4049735-A5F6-E3D4-BFFC-FFB2CF763C6A}"/>
          </ac:picMkLst>
        </pc:picChg>
        <pc:picChg chg="add del mod">
          <ac:chgData name="Brian Hannum" userId="d37f193b-37a1-4504-a6a7-5d78ab6ab993" providerId="ADAL" clId="{7918E165-ADA3-452E-9435-A5B7E3534360}" dt="2022-06-24T16:48:17.446" v="2648"/>
          <ac:picMkLst>
            <pc:docMk/>
            <pc:sldMk cId="134447788" sldId="256"/>
            <ac:picMk id="10" creationId="{1C6F7C59-40B5-778D-ED6E-01A78E229631}"/>
          </ac:picMkLst>
        </pc:picChg>
        <pc:picChg chg="add del mod">
          <ac:chgData name="Brian Hannum" userId="d37f193b-37a1-4504-a6a7-5d78ab6ab993" providerId="ADAL" clId="{7918E165-ADA3-452E-9435-A5B7E3534360}" dt="2022-06-24T16:51:10.287" v="2650"/>
          <ac:picMkLst>
            <pc:docMk/>
            <pc:sldMk cId="134447788" sldId="256"/>
            <ac:picMk id="11" creationId="{9B8D0242-EF6E-95CE-F44B-77CFAFBF320F}"/>
          </ac:picMkLst>
        </pc:picChg>
        <pc:picChg chg="add del mod">
          <ac:chgData name="Brian Hannum" userId="d37f193b-37a1-4504-a6a7-5d78ab6ab993" providerId="ADAL" clId="{7918E165-ADA3-452E-9435-A5B7E3534360}" dt="2022-06-24T16:53:46.253" v="2652"/>
          <ac:picMkLst>
            <pc:docMk/>
            <pc:sldMk cId="134447788" sldId="256"/>
            <ac:picMk id="12" creationId="{88D6DC9E-04B4-A8BE-4E39-1E2B26A24D3C}"/>
          </ac:picMkLst>
        </pc:picChg>
        <pc:picChg chg="add del mod">
          <ac:chgData name="Brian Hannum" userId="d37f193b-37a1-4504-a6a7-5d78ab6ab993" providerId="ADAL" clId="{7918E165-ADA3-452E-9435-A5B7E3534360}" dt="2022-06-24T16:55:37.329" v="2654"/>
          <ac:picMkLst>
            <pc:docMk/>
            <pc:sldMk cId="134447788" sldId="256"/>
            <ac:picMk id="13" creationId="{1CD8E00A-87E0-7AEB-DE59-6785CC7156D8}"/>
          </ac:picMkLst>
        </pc:picChg>
        <pc:picChg chg="add del mod">
          <ac:chgData name="Brian Hannum" userId="d37f193b-37a1-4504-a6a7-5d78ab6ab993" providerId="ADAL" clId="{7918E165-ADA3-452E-9435-A5B7E3534360}" dt="2022-06-24T16:56:16.656" v="2656"/>
          <ac:picMkLst>
            <pc:docMk/>
            <pc:sldMk cId="134447788" sldId="256"/>
            <ac:picMk id="14" creationId="{FE2122A6-9728-E611-5F67-494D774F8E90}"/>
          </ac:picMkLst>
        </pc:picChg>
        <pc:picChg chg="add del mod">
          <ac:chgData name="Brian Hannum" userId="d37f193b-37a1-4504-a6a7-5d78ab6ab993" providerId="ADAL" clId="{7918E165-ADA3-452E-9435-A5B7E3534360}" dt="2022-06-24T18:33:09.235" v="2904"/>
          <ac:picMkLst>
            <pc:docMk/>
            <pc:sldMk cId="134447788" sldId="256"/>
            <ac:picMk id="15" creationId="{7CCE11C8-AB0D-3CDE-CFA6-8D56FDD922B3}"/>
          </ac:picMkLst>
        </pc:picChg>
        <pc:picChg chg="add del mod">
          <ac:chgData name="Brian Hannum" userId="d37f193b-37a1-4504-a6a7-5d78ab6ab993" providerId="ADAL" clId="{7918E165-ADA3-452E-9435-A5B7E3534360}" dt="2022-06-24T18:33:15.153" v="2906"/>
          <ac:picMkLst>
            <pc:docMk/>
            <pc:sldMk cId="134447788" sldId="256"/>
            <ac:picMk id="16" creationId="{736FEB26-349D-8858-38F5-C92732C31EE2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34447788" sldId="256"/>
            <ac:picMk id="17" creationId="{18025FC5-CB68-5E76-C3F8-63EC8CCA3F3E}"/>
          </ac:picMkLst>
        </pc:picChg>
      </pc:sldChg>
      <pc:sldChg chg="addSp delSp modSp mod ord modTransition setBg modAnim modNotesTx">
        <pc:chgData name="Brian Hannum" userId="d37f193b-37a1-4504-a6a7-5d78ab6ab993" providerId="ADAL" clId="{7918E165-ADA3-452E-9435-A5B7E3534360}" dt="2022-06-24T18:38:21.586" v="2907"/>
        <pc:sldMkLst>
          <pc:docMk/>
          <pc:sldMk cId="1543747628" sldId="257"/>
        </pc:sldMkLst>
        <pc:spChg chg="mod">
          <ac:chgData name="Brian Hannum" userId="d37f193b-37a1-4504-a6a7-5d78ab6ab993" providerId="ADAL" clId="{7918E165-ADA3-452E-9435-A5B7E3534360}" dt="2022-06-21T02:19:17.287" v="638" actId="26606"/>
          <ac:spMkLst>
            <pc:docMk/>
            <pc:sldMk cId="1543747628" sldId="257"/>
            <ac:spMk id="2" creationId="{C677641E-413B-C899-A07C-D5D9A9A9648F}"/>
          </ac:spMkLst>
        </pc:spChg>
        <pc:spChg chg="add del mod">
          <ac:chgData name="Brian Hannum" userId="d37f193b-37a1-4504-a6a7-5d78ab6ab993" providerId="ADAL" clId="{7918E165-ADA3-452E-9435-A5B7E3534360}" dt="2022-06-21T02:19:30.079" v="641" actId="20577"/>
          <ac:spMkLst>
            <pc:docMk/>
            <pc:sldMk cId="1543747628" sldId="257"/>
            <ac:spMk id="3" creationId="{4A55BCB4-BCA0-0B7D-FEFB-F5C495655651}"/>
          </ac:spMkLst>
        </pc:spChg>
        <pc:spChg chg="mod">
          <ac:chgData name="Brian Hannum" userId="d37f193b-37a1-4504-a6a7-5d78ab6ab993" providerId="ADAL" clId="{7918E165-ADA3-452E-9435-A5B7E3534360}" dt="2022-06-21T02:19:24.401" v="639" actId="14100"/>
          <ac:spMkLst>
            <pc:docMk/>
            <pc:sldMk cId="1543747628" sldId="257"/>
            <ac:spMk id="8" creationId="{287A5730-9756-4EE8-BE61-A8C3161D43D9}"/>
          </ac:spMkLst>
        </pc:spChg>
        <pc:spChg chg="add del">
          <ac:chgData name="Brian Hannum" userId="d37f193b-37a1-4504-a6a7-5d78ab6ab993" providerId="ADAL" clId="{7918E165-ADA3-452E-9435-A5B7E3534360}" dt="2022-06-21T02:19:17.287" v="637" actId="26606"/>
          <ac:spMkLst>
            <pc:docMk/>
            <pc:sldMk cId="1543747628" sldId="257"/>
            <ac:spMk id="2055" creationId="{02E612C7-B066-4023-9D0A-7C54D1E33070}"/>
          </ac:spMkLst>
        </pc:spChg>
        <pc:spChg chg="add del">
          <ac:chgData name="Brian Hannum" userId="d37f193b-37a1-4504-a6a7-5d78ab6ab993" providerId="ADAL" clId="{7918E165-ADA3-452E-9435-A5B7E3534360}" dt="2022-06-21T02:19:17.287" v="637" actId="26606"/>
          <ac:spMkLst>
            <pc:docMk/>
            <pc:sldMk cId="1543747628" sldId="257"/>
            <ac:spMk id="2057" creationId="{34CFA7DE-DC24-4883-9E7E-83830575519A}"/>
          </ac:spMkLst>
        </pc:spChg>
        <pc:spChg chg="add">
          <ac:chgData name="Brian Hannum" userId="d37f193b-37a1-4504-a6a7-5d78ab6ab993" providerId="ADAL" clId="{7918E165-ADA3-452E-9435-A5B7E3534360}" dt="2022-06-21T02:19:17.287" v="638" actId="26606"/>
          <ac:spMkLst>
            <pc:docMk/>
            <pc:sldMk cId="1543747628" sldId="257"/>
            <ac:spMk id="2059" creationId="{04812C46-200A-4DEB-A05E-3ED6C68C2387}"/>
          </ac:spMkLst>
        </pc:spChg>
        <pc:spChg chg="add">
          <ac:chgData name="Brian Hannum" userId="d37f193b-37a1-4504-a6a7-5d78ab6ab993" providerId="ADAL" clId="{7918E165-ADA3-452E-9435-A5B7E3534360}" dt="2022-06-21T02:19:17.287" v="638" actId="26606"/>
          <ac:spMkLst>
            <pc:docMk/>
            <pc:sldMk cId="1543747628" sldId="257"/>
            <ac:spMk id="2060" creationId="{D1EA859B-E555-4109-94F3-6700E046E008}"/>
          </ac:spMkLst>
        </pc:spChg>
        <pc:graphicFrameChg chg="add del">
          <ac:chgData name="Brian Hannum" userId="d37f193b-37a1-4504-a6a7-5d78ab6ab993" providerId="ADAL" clId="{7918E165-ADA3-452E-9435-A5B7E3534360}" dt="2022-06-21T02:19:01.574" v="629" actId="26606"/>
          <ac:graphicFrameMkLst>
            <pc:docMk/>
            <pc:sldMk cId="1543747628" sldId="257"/>
            <ac:graphicFrameMk id="2052" creationId="{4E271B33-CCD0-301A-918C-D015BE6A9DFB}"/>
          </ac:graphicFrameMkLst>
        </pc:graphicFrameChg>
        <pc:graphicFrameChg chg="add del">
          <ac:chgData name="Brian Hannum" userId="d37f193b-37a1-4504-a6a7-5d78ab6ab993" providerId="ADAL" clId="{7918E165-ADA3-452E-9435-A5B7E3534360}" dt="2022-06-21T02:19:02.640" v="631" actId="26606"/>
          <ac:graphicFrameMkLst>
            <pc:docMk/>
            <pc:sldMk cId="1543747628" sldId="257"/>
            <ac:graphicFrameMk id="2054" creationId="{4D5A0534-A262-C6F4-2E5B-9CC3D9603FC9}"/>
          </ac:graphicFrameMkLst>
        </pc:graphicFrameChg>
        <pc:graphicFrameChg chg="add del">
          <ac:chgData name="Brian Hannum" userId="d37f193b-37a1-4504-a6a7-5d78ab6ab993" providerId="ADAL" clId="{7918E165-ADA3-452E-9435-A5B7E3534360}" dt="2022-06-21T02:19:03.355" v="633" actId="26606"/>
          <ac:graphicFrameMkLst>
            <pc:docMk/>
            <pc:sldMk cId="1543747628" sldId="257"/>
            <ac:graphicFrameMk id="2056" creationId="{9ED6BF34-77D0-D0B6-A801-550269CF7AD7}"/>
          </ac:graphicFrameMkLst>
        </pc:graphicFrameChg>
        <pc:graphicFrameChg chg="add del">
          <ac:chgData name="Brian Hannum" userId="d37f193b-37a1-4504-a6a7-5d78ab6ab993" providerId="ADAL" clId="{7918E165-ADA3-452E-9435-A5B7E3534360}" dt="2022-06-21T02:19:08.319" v="635" actId="26606"/>
          <ac:graphicFrameMkLst>
            <pc:docMk/>
            <pc:sldMk cId="1543747628" sldId="257"/>
            <ac:graphicFrameMk id="2058" creationId="{0BA90498-62DB-9BE6-3597-4DA157C36A65}"/>
          </ac:graphicFrameMkLst>
        </pc:graphicFrameChg>
        <pc:picChg chg="add del mod">
          <ac:chgData name="Brian Hannum" userId="d37f193b-37a1-4504-a6a7-5d78ab6ab993" providerId="ADAL" clId="{7918E165-ADA3-452E-9435-A5B7E3534360}" dt="2022-06-24T16:51:10.287" v="2650"/>
          <ac:picMkLst>
            <pc:docMk/>
            <pc:sldMk cId="1543747628" sldId="257"/>
            <ac:picMk id="4" creationId="{1E75442D-B347-0F9D-E134-4A350C74FB94}"/>
          </ac:picMkLst>
        </pc:picChg>
        <pc:picChg chg="add del mod">
          <ac:chgData name="Brian Hannum" userId="d37f193b-37a1-4504-a6a7-5d78ab6ab993" providerId="ADAL" clId="{7918E165-ADA3-452E-9435-A5B7E3534360}" dt="2022-06-24T16:53:46.253" v="2652"/>
          <ac:picMkLst>
            <pc:docMk/>
            <pc:sldMk cId="1543747628" sldId="257"/>
            <ac:picMk id="5" creationId="{40ACBA2E-39B5-12F3-ECE5-9348D76901A9}"/>
          </ac:picMkLst>
        </pc:picChg>
        <pc:picChg chg="add del mod">
          <ac:chgData name="Brian Hannum" userId="d37f193b-37a1-4504-a6a7-5d78ab6ab993" providerId="ADAL" clId="{7918E165-ADA3-452E-9435-A5B7E3534360}" dt="2022-06-24T16:55:37.329" v="2654"/>
          <ac:picMkLst>
            <pc:docMk/>
            <pc:sldMk cId="1543747628" sldId="257"/>
            <ac:picMk id="6" creationId="{BC560BCB-37C0-8092-3C26-3CF89EEC85C0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543747628" sldId="257"/>
            <ac:picMk id="7" creationId="{39127A8C-9943-30CF-97D6-8AD0D46FC3A2}"/>
          </ac:picMkLst>
        </pc:picChg>
        <pc:picChg chg="mod ord">
          <ac:chgData name="Brian Hannum" userId="d37f193b-37a1-4504-a6a7-5d78ab6ab993" providerId="ADAL" clId="{7918E165-ADA3-452E-9435-A5B7E3534360}" dt="2022-06-21T02:19:17.287" v="638" actId="26606"/>
          <ac:picMkLst>
            <pc:docMk/>
            <pc:sldMk cId="1543747628" sldId="257"/>
            <ac:picMk id="2050" creationId="{32B59091-F307-E007-957B-E46CF335F6E9}"/>
          </ac:picMkLst>
        </pc:picChg>
      </pc:sldChg>
      <pc:sldChg chg="addSp delSp modSp add del mod ord setBg">
        <pc:chgData name="Brian Hannum" userId="d37f193b-37a1-4504-a6a7-5d78ab6ab993" providerId="ADAL" clId="{7918E165-ADA3-452E-9435-A5B7E3534360}" dt="2022-06-23T22:48:06.312" v="1364" actId="47"/>
        <pc:sldMkLst>
          <pc:docMk/>
          <pc:sldMk cId="1961948689" sldId="258"/>
        </pc:sldMkLst>
        <pc:spChg chg="mod ord">
          <ac:chgData name="Brian Hannum" userId="d37f193b-37a1-4504-a6a7-5d78ab6ab993" providerId="ADAL" clId="{7918E165-ADA3-452E-9435-A5B7E3534360}" dt="2022-06-21T02:30:35.262" v="1321" actId="26606"/>
          <ac:spMkLst>
            <pc:docMk/>
            <pc:sldMk cId="1961948689" sldId="258"/>
            <ac:spMk id="2" creationId="{C677641E-413B-C899-A07C-D5D9A9A9648F}"/>
          </ac:spMkLst>
        </pc:spChg>
        <pc:spChg chg="del">
          <ac:chgData name="Brian Hannum" userId="d37f193b-37a1-4504-a6a7-5d78ab6ab993" providerId="ADAL" clId="{7918E165-ADA3-452E-9435-A5B7E3534360}" dt="2022-06-17T18:55:10.017" v="50" actId="478"/>
          <ac:spMkLst>
            <pc:docMk/>
            <pc:sldMk cId="1961948689" sldId="258"/>
            <ac:spMk id="3" creationId="{4A55BCB4-BCA0-0B7D-FEFB-F5C495655651}"/>
          </ac:spMkLst>
        </pc:spChg>
        <pc:spChg chg="add del mod">
          <ac:chgData name="Brian Hannum" userId="d37f193b-37a1-4504-a6a7-5d78ab6ab993" providerId="ADAL" clId="{7918E165-ADA3-452E-9435-A5B7E3534360}" dt="2022-06-17T18:55:11.312" v="51" actId="478"/>
          <ac:spMkLst>
            <pc:docMk/>
            <pc:sldMk cId="1961948689" sldId="258"/>
            <ac:spMk id="5" creationId="{D76A65D9-4060-6CEC-8D42-EC0736748FD8}"/>
          </ac:spMkLst>
        </pc:spChg>
        <pc:spChg chg="del">
          <ac:chgData name="Brian Hannum" userId="d37f193b-37a1-4504-a6a7-5d78ab6ab993" providerId="ADAL" clId="{7918E165-ADA3-452E-9435-A5B7E3534360}" dt="2022-06-17T18:55:12.741" v="53" actId="478"/>
          <ac:spMkLst>
            <pc:docMk/>
            <pc:sldMk cId="1961948689" sldId="258"/>
            <ac:spMk id="8" creationId="{287A5730-9756-4EE8-BE61-A8C3161D43D9}"/>
          </ac:spMkLst>
        </pc:spChg>
        <pc:spChg chg="add del">
          <ac:chgData name="Brian Hannum" userId="d37f193b-37a1-4504-a6a7-5d78ab6ab993" providerId="ADAL" clId="{7918E165-ADA3-452E-9435-A5B7E3534360}" dt="2022-06-21T02:30:23.734" v="1307" actId="26606"/>
          <ac:spMkLst>
            <pc:docMk/>
            <pc:sldMk cId="1961948689" sldId="258"/>
            <ac:spMk id="1035" creationId="{A5711A0E-A428-4ED1-96CB-33D69FD842E4}"/>
          </ac:spMkLst>
        </pc:spChg>
        <pc:spChg chg="add del">
          <ac:chgData name="Brian Hannum" userId="d37f193b-37a1-4504-a6a7-5d78ab6ab993" providerId="ADAL" clId="{7918E165-ADA3-452E-9435-A5B7E3534360}" dt="2022-06-21T02:30:26.827" v="1309" actId="26606"/>
          <ac:spMkLst>
            <pc:docMk/>
            <pc:sldMk cId="1961948689" sldId="258"/>
            <ac:spMk id="1037" creationId="{A5271697-90F1-4A23-8EF2-0179F2EAFACB}"/>
          </ac:spMkLst>
        </pc:spChg>
        <pc:spChg chg="add del">
          <ac:chgData name="Brian Hannum" userId="d37f193b-37a1-4504-a6a7-5d78ab6ab993" providerId="ADAL" clId="{7918E165-ADA3-452E-9435-A5B7E3534360}" dt="2022-06-21T02:30:26.827" v="1309" actId="26606"/>
          <ac:spMkLst>
            <pc:docMk/>
            <pc:sldMk cId="1961948689" sldId="258"/>
            <ac:spMk id="1038" creationId="{7316481C-0A49-4796-812B-0D64F063B720}"/>
          </ac:spMkLst>
        </pc:spChg>
        <pc:spChg chg="add del">
          <ac:chgData name="Brian Hannum" userId="d37f193b-37a1-4504-a6a7-5d78ab6ab993" providerId="ADAL" clId="{7918E165-ADA3-452E-9435-A5B7E3534360}" dt="2022-06-21T02:30:26.827" v="1309" actId="26606"/>
          <ac:spMkLst>
            <pc:docMk/>
            <pc:sldMk cId="1961948689" sldId="258"/>
            <ac:spMk id="1061" creationId="{D9F5512A-48E1-4C07-B75E-3CCC517B6804}"/>
          </ac:spMkLst>
        </pc:spChg>
        <pc:spChg chg="add del">
          <ac:chgData name="Brian Hannum" userId="d37f193b-37a1-4504-a6a7-5d78ab6ab993" providerId="ADAL" clId="{7918E165-ADA3-452E-9435-A5B7E3534360}" dt="2022-06-21T02:30:27.445" v="1311" actId="26606"/>
          <ac:spMkLst>
            <pc:docMk/>
            <pc:sldMk cId="1961948689" sldId="258"/>
            <ac:spMk id="1063" creationId="{70155189-D96C-4527-B0EC-654B946BE615}"/>
          </ac:spMkLst>
        </pc:spChg>
        <pc:spChg chg="add del">
          <ac:chgData name="Brian Hannum" userId="d37f193b-37a1-4504-a6a7-5d78ab6ab993" providerId="ADAL" clId="{7918E165-ADA3-452E-9435-A5B7E3534360}" dt="2022-06-21T02:30:27.958" v="1313" actId="26606"/>
          <ac:spMkLst>
            <pc:docMk/>
            <pc:sldMk cId="1961948689" sldId="258"/>
            <ac:spMk id="1065" creationId="{7C98A213-5994-475E-B327-DC6EC27FBA8B}"/>
          </ac:spMkLst>
        </pc:spChg>
        <pc:spChg chg="add del">
          <ac:chgData name="Brian Hannum" userId="d37f193b-37a1-4504-a6a7-5d78ab6ab993" providerId="ADAL" clId="{7918E165-ADA3-452E-9435-A5B7E3534360}" dt="2022-06-21T02:30:27.958" v="1313" actId="26606"/>
          <ac:spMkLst>
            <pc:docMk/>
            <pc:sldMk cId="1961948689" sldId="258"/>
            <ac:spMk id="1066" creationId="{4B030A0D-0DAD-4A99-89BB-419527D6A64B}"/>
          </ac:spMkLst>
        </pc:spChg>
        <pc:spChg chg="add del">
          <ac:chgData name="Brian Hannum" userId="d37f193b-37a1-4504-a6a7-5d78ab6ab993" providerId="ADAL" clId="{7918E165-ADA3-452E-9435-A5B7E3534360}" dt="2022-06-21T02:30:29.569" v="1315" actId="26606"/>
          <ac:spMkLst>
            <pc:docMk/>
            <pc:sldMk cId="1961948689" sldId="258"/>
            <ac:spMk id="1068" creationId="{70155189-D96C-4527-B0EC-654B946BE615}"/>
          </ac:spMkLst>
        </pc:spChg>
        <pc:spChg chg="add del">
          <ac:chgData name="Brian Hannum" userId="d37f193b-37a1-4504-a6a7-5d78ab6ab993" providerId="ADAL" clId="{7918E165-ADA3-452E-9435-A5B7E3534360}" dt="2022-06-21T02:30:30.337" v="1317" actId="26606"/>
          <ac:spMkLst>
            <pc:docMk/>
            <pc:sldMk cId="1961948689" sldId="258"/>
            <ac:spMk id="1070" creationId="{14D8491E-61E0-4939-B77E-8B58E1127457}"/>
          </ac:spMkLst>
        </pc:spChg>
        <pc:spChg chg="add del">
          <ac:chgData name="Brian Hannum" userId="d37f193b-37a1-4504-a6a7-5d78ab6ab993" providerId="ADAL" clId="{7918E165-ADA3-452E-9435-A5B7E3534360}" dt="2022-06-21T02:30:30.337" v="1317" actId="26606"/>
          <ac:spMkLst>
            <pc:docMk/>
            <pc:sldMk cId="1961948689" sldId="258"/>
            <ac:spMk id="1071" creationId="{E2129A46-8F64-4F45-A226-F09DCA07BFF9}"/>
          </ac:spMkLst>
        </pc:spChg>
        <pc:spChg chg="add del">
          <ac:chgData name="Brian Hannum" userId="d37f193b-37a1-4504-a6a7-5d78ab6ab993" providerId="ADAL" clId="{7918E165-ADA3-452E-9435-A5B7E3534360}" dt="2022-06-21T02:30:31.392" v="1319" actId="26606"/>
          <ac:spMkLst>
            <pc:docMk/>
            <pc:sldMk cId="1961948689" sldId="258"/>
            <ac:spMk id="1073" creationId="{34790F99-C881-47C9-B3DC-C959D4418EA2}"/>
          </ac:spMkLst>
        </pc:spChg>
        <pc:spChg chg="add del">
          <ac:chgData name="Brian Hannum" userId="d37f193b-37a1-4504-a6a7-5d78ab6ab993" providerId="ADAL" clId="{7918E165-ADA3-452E-9435-A5B7E3534360}" dt="2022-06-21T02:30:31.392" v="1319" actId="26606"/>
          <ac:spMkLst>
            <pc:docMk/>
            <pc:sldMk cId="1961948689" sldId="258"/>
            <ac:spMk id="1074" creationId="{EED8D03E-F375-4E67-B932-FF9B007BB420}"/>
          </ac:spMkLst>
        </pc:spChg>
        <pc:spChg chg="add del">
          <ac:chgData name="Brian Hannum" userId="d37f193b-37a1-4504-a6a7-5d78ab6ab993" providerId="ADAL" clId="{7918E165-ADA3-452E-9435-A5B7E3534360}" dt="2022-06-21T02:30:35.262" v="1321" actId="26606"/>
          <ac:spMkLst>
            <pc:docMk/>
            <pc:sldMk cId="1961948689" sldId="258"/>
            <ac:spMk id="1076" creationId="{ADA216DF-C268-4A25-A2DC-51E15F55003F}"/>
          </ac:spMkLst>
        </pc:spChg>
        <pc:spChg chg="add del">
          <ac:chgData name="Brian Hannum" userId="d37f193b-37a1-4504-a6a7-5d78ab6ab993" providerId="ADAL" clId="{7918E165-ADA3-452E-9435-A5B7E3534360}" dt="2022-06-21T02:30:35.262" v="1321" actId="26606"/>
          <ac:spMkLst>
            <pc:docMk/>
            <pc:sldMk cId="1961948689" sldId="258"/>
            <ac:spMk id="1077" creationId="{DE127D07-37F2-4FE3-9F47-F0CD6740D5D8}"/>
          </ac:spMkLst>
        </pc:spChg>
        <pc:grpChg chg="add del">
          <ac:chgData name="Brian Hannum" userId="d37f193b-37a1-4504-a6a7-5d78ab6ab993" providerId="ADAL" clId="{7918E165-ADA3-452E-9435-A5B7E3534360}" dt="2022-06-21T02:30:26.827" v="1309" actId="26606"/>
          <ac:grpSpMkLst>
            <pc:docMk/>
            <pc:sldMk cId="1961948689" sldId="258"/>
            <ac:grpSpMk id="1039" creationId="{1F49CE81-B2F4-47B2-9D4A-886DCE0A8404}"/>
          </ac:grpSpMkLst>
        </pc:grpChg>
        <pc:picChg chg="add del mod">
          <ac:chgData name="Brian Hannum" userId="d37f193b-37a1-4504-a6a7-5d78ab6ab993" providerId="ADAL" clId="{7918E165-ADA3-452E-9435-A5B7E3534360}" dt="2022-06-23T22:47:22.891" v="1354" actId="21"/>
          <ac:picMkLst>
            <pc:docMk/>
            <pc:sldMk cId="1961948689" sldId="258"/>
            <ac:picMk id="3" creationId="{D6F70968-4FBC-DDF9-39B5-05A584DC0AA2}"/>
          </ac:picMkLst>
        </pc:picChg>
        <pc:picChg chg="add del mod">
          <ac:chgData name="Brian Hannum" userId="d37f193b-37a1-4504-a6a7-5d78ab6ab993" providerId="ADAL" clId="{7918E165-ADA3-452E-9435-A5B7E3534360}" dt="2022-06-23T22:47:39.865" v="1360" actId="21"/>
          <ac:picMkLst>
            <pc:docMk/>
            <pc:sldMk cId="1961948689" sldId="258"/>
            <ac:picMk id="5" creationId="{737488D3-4090-BF83-2195-E50B2A410B06}"/>
          </ac:picMkLst>
        </pc:picChg>
        <pc:picChg chg="add del mod ord">
          <ac:chgData name="Brian Hannum" userId="d37f193b-37a1-4504-a6a7-5d78ab6ab993" providerId="ADAL" clId="{7918E165-ADA3-452E-9435-A5B7E3534360}" dt="2022-06-23T22:44:41.167" v="1342" actId="478"/>
          <ac:picMkLst>
            <pc:docMk/>
            <pc:sldMk cId="1961948689" sldId="258"/>
            <ac:picMk id="1026" creationId="{2E1DAEEE-5009-F25D-B393-2A7D710E2A0C}"/>
          </ac:picMkLst>
        </pc:picChg>
        <pc:picChg chg="add del mod ord">
          <ac:chgData name="Brian Hannum" userId="d37f193b-37a1-4504-a6a7-5d78ab6ab993" providerId="ADAL" clId="{7918E165-ADA3-452E-9435-A5B7E3534360}" dt="2022-06-23T22:44:30.364" v="1336" actId="478"/>
          <ac:picMkLst>
            <pc:docMk/>
            <pc:sldMk cId="1961948689" sldId="258"/>
            <ac:picMk id="1028" creationId="{5DBBCC9A-892E-77DD-2650-6198F5E56362}"/>
          </ac:picMkLst>
        </pc:picChg>
        <pc:picChg chg="add del mod">
          <ac:chgData name="Brian Hannum" userId="d37f193b-37a1-4504-a6a7-5d78ab6ab993" providerId="ADAL" clId="{7918E165-ADA3-452E-9435-A5B7E3534360}" dt="2022-06-23T22:45:14.560" v="1351" actId="478"/>
          <ac:picMkLst>
            <pc:docMk/>
            <pc:sldMk cId="1961948689" sldId="258"/>
            <ac:picMk id="1030" creationId="{E77E1984-02A9-737B-D481-90332BD95B32}"/>
          </ac:picMkLst>
        </pc:picChg>
        <pc:picChg chg="del">
          <ac:chgData name="Brian Hannum" userId="d37f193b-37a1-4504-a6a7-5d78ab6ab993" providerId="ADAL" clId="{7918E165-ADA3-452E-9435-A5B7E3534360}" dt="2022-06-17T18:55:11.831" v="52" actId="478"/>
          <ac:picMkLst>
            <pc:docMk/>
            <pc:sldMk cId="1961948689" sldId="258"/>
            <ac:picMk id="2050" creationId="{32B59091-F307-E007-957B-E46CF335F6E9}"/>
          </ac:picMkLst>
        </pc:picChg>
      </pc:sldChg>
      <pc:sldChg chg="addSp delSp modSp add mod modTransition setBg modNotesTx">
        <pc:chgData name="Brian Hannum" userId="d37f193b-37a1-4504-a6a7-5d78ab6ab993" providerId="ADAL" clId="{7918E165-ADA3-452E-9435-A5B7E3534360}" dt="2022-06-24T18:38:21.586" v="2907"/>
        <pc:sldMkLst>
          <pc:docMk/>
          <pc:sldMk cId="1059442479" sldId="259"/>
        </pc:sldMkLst>
        <pc:spChg chg="mod">
          <ac:chgData name="Brian Hannum" userId="d37f193b-37a1-4504-a6a7-5d78ab6ab993" providerId="ADAL" clId="{7918E165-ADA3-452E-9435-A5B7E3534360}" dt="2022-06-21T02:18:55.420" v="627" actId="26606"/>
          <ac:spMkLst>
            <pc:docMk/>
            <pc:sldMk cId="1059442479" sldId="259"/>
            <ac:spMk id="2" creationId="{C677641E-413B-C899-A07C-D5D9A9A9648F}"/>
          </ac:spMkLst>
        </pc:spChg>
        <pc:spChg chg="mod">
          <ac:chgData name="Brian Hannum" userId="d37f193b-37a1-4504-a6a7-5d78ab6ab993" providerId="ADAL" clId="{7918E165-ADA3-452E-9435-A5B7E3534360}" dt="2022-06-24T18:28:32.238" v="2899" actId="20577"/>
          <ac:spMkLst>
            <pc:docMk/>
            <pc:sldMk cId="1059442479" sldId="259"/>
            <ac:spMk id="3" creationId="{4A55BCB4-BCA0-0B7D-FEFB-F5C495655651}"/>
          </ac:spMkLst>
        </pc:spChg>
        <pc:spChg chg="del">
          <ac:chgData name="Brian Hannum" userId="d37f193b-37a1-4504-a6a7-5d78ab6ab993" providerId="ADAL" clId="{7918E165-ADA3-452E-9435-A5B7E3534360}" dt="2022-06-21T02:10:32.447" v="450" actId="478"/>
          <ac:spMkLst>
            <pc:docMk/>
            <pc:sldMk cId="1059442479" sldId="259"/>
            <ac:spMk id="8" creationId="{287A5730-9756-4EE8-BE61-A8C3161D43D9}"/>
          </ac:spMkLst>
        </pc:spChg>
        <pc:spChg chg="add del">
          <ac:chgData name="Brian Hannum" userId="d37f193b-37a1-4504-a6a7-5d78ab6ab993" providerId="ADAL" clId="{7918E165-ADA3-452E-9435-A5B7E3534360}" dt="2022-06-21T02:18:47.223" v="620" actId="26606"/>
          <ac:spMkLst>
            <pc:docMk/>
            <pc:sldMk cId="1059442479" sldId="259"/>
            <ac:spMk id="9" creationId="{04812C46-200A-4DEB-A05E-3ED6C68C2387}"/>
          </ac:spMkLst>
        </pc:spChg>
        <pc:spChg chg="add del">
          <ac:chgData name="Brian Hannum" userId="d37f193b-37a1-4504-a6a7-5d78ab6ab993" providerId="ADAL" clId="{7918E165-ADA3-452E-9435-A5B7E3534360}" dt="2022-06-21T02:18:47.223" v="620" actId="26606"/>
          <ac:spMkLst>
            <pc:docMk/>
            <pc:sldMk cId="1059442479" sldId="259"/>
            <ac:spMk id="11" creationId="{D1EA859B-E555-4109-94F3-6700E046E008}"/>
          </ac:spMkLst>
        </pc:spChg>
        <pc:spChg chg="add del">
          <ac:chgData name="Brian Hannum" userId="d37f193b-37a1-4504-a6a7-5d78ab6ab993" providerId="ADAL" clId="{7918E165-ADA3-452E-9435-A5B7E3534360}" dt="2022-06-21T02:18:48.059" v="622" actId="26606"/>
          <ac:spMkLst>
            <pc:docMk/>
            <pc:sldMk cId="1059442479" sldId="259"/>
            <ac:spMk id="13" creationId="{3CD9DF72-87A3-404E-A828-84CBF11A8303}"/>
          </ac:spMkLst>
        </pc:spChg>
        <pc:spChg chg="add del">
          <ac:chgData name="Brian Hannum" userId="d37f193b-37a1-4504-a6a7-5d78ab6ab993" providerId="ADAL" clId="{7918E165-ADA3-452E-9435-A5B7E3534360}" dt="2022-06-21T02:18:55.002" v="624" actId="26606"/>
          <ac:spMkLst>
            <pc:docMk/>
            <pc:sldMk cId="1059442479" sldId="259"/>
            <ac:spMk id="15" creationId="{3873B707-463F-40B0-8227-E8CC6C67EB25}"/>
          </ac:spMkLst>
        </pc:spChg>
        <pc:spChg chg="add del">
          <ac:chgData name="Brian Hannum" userId="d37f193b-37a1-4504-a6a7-5d78ab6ab993" providerId="ADAL" clId="{7918E165-ADA3-452E-9435-A5B7E3534360}" dt="2022-06-21T02:18:55.002" v="624" actId="26606"/>
          <ac:spMkLst>
            <pc:docMk/>
            <pc:sldMk cId="1059442479" sldId="259"/>
            <ac:spMk id="16" creationId="{201CC55D-ED54-4C5C-95E6-10947BD1103B}"/>
          </ac:spMkLst>
        </pc:spChg>
        <pc:spChg chg="add del">
          <ac:chgData name="Brian Hannum" userId="d37f193b-37a1-4504-a6a7-5d78ab6ab993" providerId="ADAL" clId="{7918E165-ADA3-452E-9435-A5B7E3534360}" dt="2022-06-21T02:18:55.002" v="624" actId="26606"/>
          <ac:spMkLst>
            <pc:docMk/>
            <pc:sldMk cId="1059442479" sldId="259"/>
            <ac:spMk id="17" creationId="{C13237C8-E62C-4F0D-A318-BD6FB6C2D138}"/>
          </ac:spMkLst>
        </pc:spChg>
        <pc:spChg chg="add del">
          <ac:chgData name="Brian Hannum" userId="d37f193b-37a1-4504-a6a7-5d78ab6ab993" providerId="ADAL" clId="{7918E165-ADA3-452E-9435-A5B7E3534360}" dt="2022-06-21T02:18:55.002" v="624" actId="26606"/>
          <ac:spMkLst>
            <pc:docMk/>
            <pc:sldMk cId="1059442479" sldId="259"/>
            <ac:spMk id="19" creationId="{19C9EAEA-39D0-4B0E-A0EB-51E7B26740B1}"/>
          </ac:spMkLst>
        </pc:spChg>
        <pc:spChg chg="add del">
          <ac:chgData name="Brian Hannum" userId="d37f193b-37a1-4504-a6a7-5d78ab6ab993" providerId="ADAL" clId="{7918E165-ADA3-452E-9435-A5B7E3534360}" dt="2022-06-21T02:18:55.420" v="626" actId="26606"/>
          <ac:spMkLst>
            <pc:docMk/>
            <pc:sldMk cId="1059442479" sldId="259"/>
            <ac:spMk id="22" creationId="{04812C46-200A-4DEB-A05E-3ED6C68C2387}"/>
          </ac:spMkLst>
        </pc:spChg>
        <pc:spChg chg="add del">
          <ac:chgData name="Brian Hannum" userId="d37f193b-37a1-4504-a6a7-5d78ab6ab993" providerId="ADAL" clId="{7918E165-ADA3-452E-9435-A5B7E3534360}" dt="2022-06-21T02:18:55.420" v="626" actId="26606"/>
          <ac:spMkLst>
            <pc:docMk/>
            <pc:sldMk cId="1059442479" sldId="259"/>
            <ac:spMk id="23" creationId="{D1EA859B-E555-4109-94F3-6700E046E008}"/>
          </ac:spMkLst>
        </pc:spChg>
        <pc:spChg chg="add">
          <ac:chgData name="Brian Hannum" userId="d37f193b-37a1-4504-a6a7-5d78ab6ab993" providerId="ADAL" clId="{7918E165-ADA3-452E-9435-A5B7E3534360}" dt="2022-06-21T02:18:55.420" v="627" actId="26606"/>
          <ac:spMkLst>
            <pc:docMk/>
            <pc:sldMk cId="1059442479" sldId="259"/>
            <ac:spMk id="25" creationId="{F13C74B1-5B17-4795-BED0-7140497B445A}"/>
          </ac:spMkLst>
        </pc:spChg>
        <pc:spChg chg="add">
          <ac:chgData name="Brian Hannum" userId="d37f193b-37a1-4504-a6a7-5d78ab6ab993" providerId="ADAL" clId="{7918E165-ADA3-452E-9435-A5B7E3534360}" dt="2022-06-21T02:18:55.420" v="627" actId="26606"/>
          <ac:spMkLst>
            <pc:docMk/>
            <pc:sldMk cId="1059442479" sldId="259"/>
            <ac:spMk id="26" creationId="{D4974D33-8DC5-464E-8C6D-BE58F0669C17}"/>
          </ac:spMkLst>
        </pc:spChg>
        <pc:grpChg chg="add del">
          <ac:chgData name="Brian Hannum" userId="d37f193b-37a1-4504-a6a7-5d78ab6ab993" providerId="ADAL" clId="{7918E165-ADA3-452E-9435-A5B7E3534360}" dt="2022-06-21T02:18:55.002" v="624" actId="26606"/>
          <ac:grpSpMkLst>
            <pc:docMk/>
            <pc:sldMk cId="1059442479" sldId="259"/>
            <ac:grpSpMk id="18" creationId="{1DE889C7-FAD6-4397-98E2-05D503484459}"/>
          </ac:grpSpMkLst>
        </pc:grpChg>
        <pc:picChg chg="add mod ord">
          <ac:chgData name="Brian Hannum" userId="d37f193b-37a1-4504-a6a7-5d78ab6ab993" providerId="ADAL" clId="{7918E165-ADA3-452E-9435-A5B7E3534360}" dt="2022-06-21T02:18:55.420" v="627" actId="26606"/>
          <ac:picMkLst>
            <pc:docMk/>
            <pc:sldMk cId="1059442479" sldId="259"/>
            <ac:picMk id="4" creationId="{78990034-02EA-8B5D-2FFF-BBB3EB1BF9CE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059442479" sldId="259"/>
            <ac:picMk id="5" creationId="{5831F334-FE8D-AA9A-F2CC-959DDC3F7D29}"/>
          </ac:picMkLst>
        </pc:picChg>
        <pc:picChg chg="del">
          <ac:chgData name="Brian Hannum" userId="d37f193b-37a1-4504-a6a7-5d78ab6ab993" providerId="ADAL" clId="{7918E165-ADA3-452E-9435-A5B7E3534360}" dt="2022-06-21T02:10:33.449" v="451" actId="478"/>
          <ac:picMkLst>
            <pc:docMk/>
            <pc:sldMk cId="1059442479" sldId="259"/>
            <ac:picMk id="2050" creationId="{32B59091-F307-E007-957B-E46CF335F6E9}"/>
          </ac:picMkLst>
        </pc:picChg>
        <pc:cxnChg chg="add del">
          <ac:chgData name="Brian Hannum" userId="d37f193b-37a1-4504-a6a7-5d78ab6ab993" providerId="ADAL" clId="{7918E165-ADA3-452E-9435-A5B7E3534360}" dt="2022-06-21T02:18:48.059" v="622" actId="26606"/>
          <ac:cxnSpMkLst>
            <pc:docMk/>
            <pc:sldMk cId="1059442479" sldId="259"/>
            <ac:cxnSpMk id="14" creationId="{20E3A342-4D61-4E3F-AF90-1AB42AEB96CC}"/>
          </ac:cxnSpMkLst>
        </pc:cxnChg>
      </pc:sldChg>
      <pc:sldChg chg="addSp delSp modSp add mod modTransition setBg addAnim delAnim setClrOvrMap modNotesTx">
        <pc:chgData name="Brian Hannum" userId="d37f193b-37a1-4504-a6a7-5d78ab6ab993" providerId="ADAL" clId="{7918E165-ADA3-452E-9435-A5B7E3534360}" dt="2022-06-24T18:38:21.586" v="2907"/>
        <pc:sldMkLst>
          <pc:docMk/>
          <pc:sldMk cId="1034496509" sldId="260"/>
        </pc:sldMkLst>
        <pc:spChg chg="mod ord">
          <ac:chgData name="Brian Hannum" userId="d37f193b-37a1-4504-a6a7-5d78ab6ab993" providerId="ADAL" clId="{7918E165-ADA3-452E-9435-A5B7E3534360}" dt="2022-06-21T02:26:33.679" v="927" actId="26606"/>
          <ac:spMkLst>
            <pc:docMk/>
            <pc:sldMk cId="1034496509" sldId="260"/>
            <ac:spMk id="2" creationId="{C677641E-413B-C899-A07C-D5D9A9A9648F}"/>
          </ac:spMkLst>
        </pc:spChg>
        <pc:spChg chg="del">
          <ac:chgData name="Brian Hannum" userId="d37f193b-37a1-4504-a6a7-5d78ab6ab993" providerId="ADAL" clId="{7918E165-ADA3-452E-9435-A5B7E3534360}" dt="2022-06-17T18:53:52.241" v="46" actId="478"/>
          <ac:spMkLst>
            <pc:docMk/>
            <pc:sldMk cId="1034496509" sldId="260"/>
            <ac:spMk id="3" creationId="{4A55BCB4-BCA0-0B7D-FEFB-F5C495655651}"/>
          </ac:spMkLst>
        </pc:spChg>
        <pc:spChg chg="add del mod">
          <ac:chgData name="Brian Hannum" userId="d37f193b-37a1-4504-a6a7-5d78ab6ab993" providerId="ADAL" clId="{7918E165-ADA3-452E-9435-A5B7E3534360}" dt="2022-06-17T18:53:54.680" v="47" actId="478"/>
          <ac:spMkLst>
            <pc:docMk/>
            <pc:sldMk cId="1034496509" sldId="260"/>
            <ac:spMk id="5" creationId="{D2B8C7C8-9B64-9E6B-922E-1F0B11AA6064}"/>
          </ac:spMkLst>
        </pc:spChg>
        <pc:spChg chg="add del">
          <ac:chgData name="Brian Hannum" userId="d37f193b-37a1-4504-a6a7-5d78ab6ab993" providerId="ADAL" clId="{7918E165-ADA3-452E-9435-A5B7E3534360}" dt="2022-06-23T22:47:15.547" v="1353" actId="22"/>
          <ac:spMkLst>
            <pc:docMk/>
            <pc:sldMk cId="1034496509" sldId="260"/>
            <ac:spMk id="6" creationId="{1B753856-E1ED-F19D-0458-DFFB69253DEC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7" creationId="{07322A9E-F1EC-405E-8971-BA906EFFCCB8}"/>
          </ac:spMkLst>
        </pc:spChg>
        <pc:spChg chg="del">
          <ac:chgData name="Brian Hannum" userId="d37f193b-37a1-4504-a6a7-5d78ab6ab993" providerId="ADAL" clId="{7918E165-ADA3-452E-9435-A5B7E3534360}" dt="2022-06-17T18:53:56.177" v="49" actId="478"/>
          <ac:spMkLst>
            <pc:docMk/>
            <pc:sldMk cId="1034496509" sldId="260"/>
            <ac:spMk id="8" creationId="{287A5730-9756-4EE8-BE61-A8C3161D43D9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9" creationId="{E898931C-0323-41FA-A036-20F818B1FF81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10" creationId="{A5704422-1118-4FD1-95AD-29A064EB80D9}"/>
          </ac:spMkLst>
        </pc:spChg>
        <pc:spChg chg="add del">
          <ac:chgData name="Brian Hannum" userId="d37f193b-37a1-4504-a6a7-5d78ab6ab993" providerId="ADAL" clId="{7918E165-ADA3-452E-9435-A5B7E3534360}" dt="2022-06-17T18:59:29.234" v="92" actId="26606"/>
          <ac:spMkLst>
            <pc:docMk/>
            <pc:sldMk cId="1034496509" sldId="260"/>
            <ac:spMk id="11" creationId="{37C89E4B-3C9F-44B9-8B86-D9E3D112D8EC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12" creationId="{A88B2AAA-B805-498E-A9E6-98B885855498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14" creationId="{9B8051E0-19D7-43E1-BFD9-E6DBFEB3A3F1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16" creationId="{4EDB2B02-86A2-46F5-A4BE-B7D9B10411D6}"/>
          </ac:spMkLst>
        </pc:spChg>
        <pc:spChg chg="add del">
          <ac:chgData name="Brian Hannum" userId="d37f193b-37a1-4504-a6a7-5d78ab6ab993" providerId="ADAL" clId="{7918E165-ADA3-452E-9435-A5B7E3534360}" dt="2022-06-17T18:59:30.037" v="95" actId="26606"/>
          <ac:spMkLst>
            <pc:docMk/>
            <pc:sldMk cId="1034496509" sldId="260"/>
            <ac:spMk id="17" creationId="{71B2258F-86CA-4D4D-8270-BC05FCDEBFB3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18" creationId="{43954639-FB5D-41F4-9560-6F6DFE778425}"/>
          </ac:spMkLst>
        </pc:spChg>
        <pc:spChg chg="add del">
          <ac:chgData name="Brian Hannum" userId="d37f193b-37a1-4504-a6a7-5d78ab6ab993" providerId="ADAL" clId="{7918E165-ADA3-452E-9435-A5B7E3534360}" dt="2022-06-17T18:59:30.795" v="97" actId="26606"/>
          <ac:spMkLst>
            <pc:docMk/>
            <pc:sldMk cId="1034496509" sldId="260"/>
            <ac:spMk id="19" creationId="{0671A8AE-40A1-4631-A6B8-581AFF065482}"/>
          </ac:spMkLst>
        </pc:spChg>
        <pc:spChg chg="add del">
          <ac:chgData name="Brian Hannum" userId="d37f193b-37a1-4504-a6a7-5d78ab6ab993" providerId="ADAL" clId="{7918E165-ADA3-452E-9435-A5B7E3534360}" dt="2022-06-17T18:59:30.795" v="97" actId="26606"/>
          <ac:spMkLst>
            <pc:docMk/>
            <pc:sldMk cId="1034496509" sldId="260"/>
            <ac:spMk id="20" creationId="{AB58EF07-17C2-48CF-ABB0-EEF1F17CB8F0}"/>
          </ac:spMkLst>
        </pc:spChg>
        <pc:spChg chg="add del">
          <ac:chgData name="Brian Hannum" userId="d37f193b-37a1-4504-a6a7-5d78ab6ab993" providerId="ADAL" clId="{7918E165-ADA3-452E-9435-A5B7E3534360}" dt="2022-06-17T18:59:30.795" v="97" actId="26606"/>
          <ac:spMkLst>
            <pc:docMk/>
            <pc:sldMk cId="1034496509" sldId="260"/>
            <ac:spMk id="21" creationId="{AF2F604E-43BE-4DC3-B983-E071523364F8}"/>
          </ac:spMkLst>
        </pc:spChg>
        <pc:spChg chg="add mod">
          <ac:chgData name="Brian Hannum" userId="d37f193b-37a1-4504-a6a7-5d78ab6ab993" providerId="ADAL" clId="{7918E165-ADA3-452E-9435-A5B7E3534360}" dt="2022-06-24T15:54:15.728" v="2597" actId="255"/>
          <ac:spMkLst>
            <pc:docMk/>
            <pc:sldMk cId="1034496509" sldId="260"/>
            <ac:spMk id="21" creationId="{ED0CD02D-2ED3-568E-F1D6-4FF03017ADCE}"/>
          </ac:spMkLst>
        </pc:spChg>
        <pc:spChg chg="add del">
          <ac:chgData name="Brian Hannum" userId="d37f193b-37a1-4504-a6a7-5d78ab6ab993" providerId="ADAL" clId="{7918E165-ADA3-452E-9435-A5B7E3534360}" dt="2022-06-17T18:59:30.795" v="97" actId="26606"/>
          <ac:spMkLst>
            <pc:docMk/>
            <pc:sldMk cId="1034496509" sldId="260"/>
            <ac:spMk id="22" creationId="{08C9B587-E65E-4B52-B37C-ABEBB6E87928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23" creationId="{89AFE9DD-0792-4B98-B4EB-97ACA17E6AA8}"/>
          </ac:spMkLst>
        </pc:spChg>
        <pc:spChg chg="add del">
          <ac:chgData name="Brian Hannum" userId="d37f193b-37a1-4504-a6a7-5d78ab6ab993" providerId="ADAL" clId="{7918E165-ADA3-452E-9435-A5B7E3534360}" dt="2022-06-17T18:59:31.463" v="99" actId="26606"/>
          <ac:spMkLst>
            <pc:docMk/>
            <pc:sldMk cId="1034496509" sldId="260"/>
            <ac:spMk id="24" creationId="{5A59F003-E00A-43F9-91DC-CC54E3B87466}"/>
          </ac:spMkLst>
        </pc:spChg>
        <pc:spChg chg="add del">
          <ac:chgData name="Brian Hannum" userId="d37f193b-37a1-4504-a6a7-5d78ab6ab993" providerId="ADAL" clId="{7918E165-ADA3-452E-9435-A5B7E3534360}" dt="2022-06-17T18:59:31.463" v="99" actId="26606"/>
          <ac:spMkLst>
            <pc:docMk/>
            <pc:sldMk cId="1034496509" sldId="260"/>
            <ac:spMk id="25" creationId="{D74A4382-E3AD-430A-9A1F-DFA3E0E77A7D}"/>
          </ac:spMkLst>
        </pc:spChg>
        <pc:spChg chg="add del">
          <ac:chgData name="Brian Hannum" userId="d37f193b-37a1-4504-a6a7-5d78ab6ab993" providerId="ADAL" clId="{7918E165-ADA3-452E-9435-A5B7E3534360}" dt="2022-06-17T18:59:31.463" v="99" actId="26606"/>
          <ac:spMkLst>
            <pc:docMk/>
            <pc:sldMk cId="1034496509" sldId="260"/>
            <ac:spMk id="26" creationId="{79F40191-0F44-4FD1-82CC-ACB507C14BE6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27" creationId="{3981F5C4-9AE1-404E-AF44-A4E6DB374F9D}"/>
          </ac:spMkLst>
        </pc:spChg>
        <pc:spChg chg="add del">
          <ac:chgData name="Brian Hannum" userId="d37f193b-37a1-4504-a6a7-5d78ab6ab993" providerId="ADAL" clId="{7918E165-ADA3-452E-9435-A5B7E3534360}" dt="2022-06-17T18:59:33.100" v="101" actId="26606"/>
          <ac:spMkLst>
            <pc:docMk/>
            <pc:sldMk cId="1034496509" sldId="260"/>
            <ac:spMk id="28" creationId="{E49CC64F-7275-4E33-961B-0C5CDC439875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29" creationId="{763C1781-8726-4FAC-8C45-FF40376BE409}"/>
          </ac:spMkLst>
        </pc:spChg>
        <pc:spChg chg="add del">
          <ac:chgData name="Brian Hannum" userId="d37f193b-37a1-4504-a6a7-5d78ab6ab993" providerId="ADAL" clId="{7918E165-ADA3-452E-9435-A5B7E3534360}" dt="2022-06-17T18:59:33.443" v="103" actId="26606"/>
          <ac:spMkLst>
            <pc:docMk/>
            <pc:sldMk cId="1034496509" sldId="260"/>
            <ac:spMk id="30" creationId="{E91DC736-0EF8-4F87-9146-EBF1D2EE4D3D}"/>
          </ac:spMkLst>
        </pc:spChg>
        <pc:spChg chg="add del">
          <ac:chgData name="Brian Hannum" userId="d37f193b-37a1-4504-a6a7-5d78ab6ab993" providerId="ADAL" clId="{7918E165-ADA3-452E-9435-A5B7E3534360}" dt="2022-06-17T18:59:33.443" v="103" actId="26606"/>
          <ac:spMkLst>
            <pc:docMk/>
            <pc:sldMk cId="1034496509" sldId="260"/>
            <ac:spMk id="31" creationId="{097CD68E-23E3-4007-8847-CD0944C4F7BE}"/>
          </ac:spMkLst>
        </pc:spChg>
        <pc:spChg chg="add del">
          <ac:chgData name="Brian Hannum" userId="d37f193b-37a1-4504-a6a7-5d78ab6ab993" providerId="ADAL" clId="{7918E165-ADA3-452E-9435-A5B7E3534360}" dt="2022-06-17T18:59:33.443" v="103" actId="26606"/>
          <ac:spMkLst>
            <pc:docMk/>
            <pc:sldMk cId="1034496509" sldId="260"/>
            <ac:spMk id="32" creationId="{AF2F604E-43BE-4DC3-B983-E071523364F8}"/>
          </ac:spMkLst>
        </pc:spChg>
        <pc:spChg chg="add del">
          <ac:chgData name="Brian Hannum" userId="d37f193b-37a1-4504-a6a7-5d78ab6ab993" providerId="ADAL" clId="{7918E165-ADA3-452E-9435-A5B7E3534360}" dt="2022-06-17T18:59:33.443" v="103" actId="26606"/>
          <ac:spMkLst>
            <pc:docMk/>
            <pc:sldMk cId="1034496509" sldId="260"/>
            <ac:spMk id="33" creationId="{08C9B587-E65E-4B52-B37C-ABEBB6E87928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34" creationId="{79A54AB1-B64F-4843-BFAB-81CB74E66B65}"/>
          </ac:spMkLst>
        </pc:spChg>
        <pc:spChg chg="add del">
          <ac:chgData name="Brian Hannum" userId="d37f193b-37a1-4504-a6a7-5d78ab6ab993" providerId="ADAL" clId="{7918E165-ADA3-452E-9435-A5B7E3534360}" dt="2022-06-17T18:59:35.377" v="105" actId="26606"/>
          <ac:spMkLst>
            <pc:docMk/>
            <pc:sldMk cId="1034496509" sldId="260"/>
            <ac:spMk id="35" creationId="{D4771268-CB57-404A-9271-370EB28F6090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36" creationId="{301491B5-56C7-43DC-A3D9-861EECCA056A}"/>
          </ac:spMkLst>
        </pc:spChg>
        <pc:spChg chg="add del">
          <ac:chgData name="Brian Hannum" userId="d37f193b-37a1-4504-a6a7-5d78ab6ab993" providerId="ADAL" clId="{7918E165-ADA3-452E-9435-A5B7E3534360}" dt="2022-06-17T18:59:36.309" v="107" actId="26606"/>
          <ac:spMkLst>
            <pc:docMk/>
            <pc:sldMk cId="1034496509" sldId="260"/>
            <ac:spMk id="37" creationId="{6753252F-4873-4F63-801D-CC719279A7D5}"/>
          </ac:spMkLst>
        </pc:spChg>
        <pc:spChg chg="add del">
          <ac:chgData name="Brian Hannum" userId="d37f193b-37a1-4504-a6a7-5d78ab6ab993" providerId="ADAL" clId="{7918E165-ADA3-452E-9435-A5B7E3534360}" dt="2022-06-17T18:59:36.309" v="107" actId="26606"/>
          <ac:spMkLst>
            <pc:docMk/>
            <pc:sldMk cId="1034496509" sldId="260"/>
            <ac:spMk id="38" creationId="{047C8CCB-F95D-4249-92DD-651249D3535A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39" creationId="{237E2353-22DF-46E0-A200-FB30F8F394E2}"/>
          </ac:spMkLst>
        </pc:spChg>
        <pc:spChg chg="add del">
          <ac:chgData name="Brian Hannum" userId="d37f193b-37a1-4504-a6a7-5d78ab6ab993" providerId="ADAL" clId="{7918E165-ADA3-452E-9435-A5B7E3534360}" dt="2022-06-21T02:26:29.353" v="925" actId="26606"/>
          <ac:spMkLst>
            <pc:docMk/>
            <pc:sldMk cId="1034496509" sldId="260"/>
            <ac:spMk id="40" creationId="{DD6138DB-057B-45F7-A5F4-E7BFDA20D02C}"/>
          </ac:spMkLst>
        </pc:spChg>
        <pc:spChg chg="add del">
          <ac:chgData name="Brian Hannum" userId="d37f193b-37a1-4504-a6a7-5d78ab6ab993" providerId="ADAL" clId="{7918E165-ADA3-452E-9435-A5B7E3534360}" dt="2022-06-21T02:26:33.679" v="927" actId="26606"/>
          <ac:spMkLst>
            <pc:docMk/>
            <pc:sldMk cId="1034496509" sldId="260"/>
            <ac:spMk id="42" creationId="{16C5FA50-8D52-4617-AF91-5C7B1C8352F1}"/>
          </ac:spMkLst>
        </pc:spChg>
        <pc:spChg chg="add del">
          <ac:chgData name="Brian Hannum" userId="d37f193b-37a1-4504-a6a7-5d78ab6ab993" providerId="ADAL" clId="{7918E165-ADA3-452E-9435-A5B7E3534360}" dt="2022-06-21T02:26:33.679" v="927" actId="26606"/>
          <ac:spMkLst>
            <pc:docMk/>
            <pc:sldMk cId="1034496509" sldId="260"/>
            <ac:spMk id="43" creationId="{E223798C-12AD-4B0C-A50C-D676347D67CF}"/>
          </ac:spMkLst>
        </pc:spChg>
        <pc:picChg chg="add mod">
          <ac:chgData name="Brian Hannum" userId="d37f193b-37a1-4504-a6a7-5d78ab6ab993" providerId="ADAL" clId="{7918E165-ADA3-452E-9435-A5B7E3534360}" dt="2022-06-24T14:52:21.025" v="1593" actId="14100"/>
          <ac:picMkLst>
            <pc:docMk/>
            <pc:sldMk cId="1034496509" sldId="260"/>
            <ac:picMk id="3" creationId="{C9CAA66C-CF8F-8968-906E-49CBD846217A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034496509" sldId="260"/>
            <ac:picMk id="4" creationId="{EC3F7D56-4159-CD5C-D13A-DAE27B3B5A78}"/>
          </ac:picMkLst>
        </pc:picChg>
        <pc:picChg chg="add del mod">
          <ac:chgData name="Brian Hannum" userId="d37f193b-37a1-4504-a6a7-5d78ab6ab993" providerId="ADAL" clId="{7918E165-ADA3-452E-9435-A5B7E3534360}" dt="2022-06-21T02:24:33.677" v="920" actId="478"/>
          <ac:picMkLst>
            <pc:docMk/>
            <pc:sldMk cId="1034496509" sldId="260"/>
            <ac:picMk id="6" creationId="{A187DE0C-F2EB-0C1E-C58E-122DFF1E8A8B}"/>
          </ac:picMkLst>
        </pc:picChg>
        <pc:picChg chg="del">
          <ac:chgData name="Brian Hannum" userId="d37f193b-37a1-4504-a6a7-5d78ab6ab993" providerId="ADAL" clId="{7918E165-ADA3-452E-9435-A5B7E3534360}" dt="2022-06-17T18:53:55.085" v="48" actId="478"/>
          <ac:picMkLst>
            <pc:docMk/>
            <pc:sldMk cId="1034496509" sldId="260"/>
            <ac:picMk id="2050" creationId="{32B59091-F307-E007-957B-E46CF335F6E9}"/>
          </ac:picMkLst>
        </pc:picChg>
        <pc:cxnChg chg="add del">
          <ac:chgData name="Brian Hannum" userId="d37f193b-37a1-4504-a6a7-5d78ab6ab993" providerId="ADAL" clId="{7918E165-ADA3-452E-9435-A5B7E3534360}" dt="2022-06-17T18:59:29.234" v="92" actId="26606"/>
          <ac:cxnSpMkLst>
            <pc:docMk/>
            <pc:sldMk cId="1034496509" sldId="260"/>
            <ac:cxnSpMk id="13" creationId="{AA2EAA10-076F-46BD-8F0F-B9A2FB77A85C}"/>
          </ac:cxnSpMkLst>
        </pc:cxnChg>
        <pc:cxnChg chg="add del">
          <ac:chgData name="Brian Hannum" userId="d37f193b-37a1-4504-a6a7-5d78ab6ab993" providerId="ADAL" clId="{7918E165-ADA3-452E-9435-A5B7E3534360}" dt="2022-06-17T18:59:29.234" v="92" actId="26606"/>
          <ac:cxnSpMkLst>
            <pc:docMk/>
            <pc:sldMk cId="1034496509" sldId="260"/>
            <ac:cxnSpMk id="15" creationId="{D891E407-403B-4764-86C9-33A56D3BCAA3}"/>
          </ac:cxnSpMkLst>
        </pc:cxnChg>
      </pc:sldChg>
      <pc:sldChg chg="addSp delSp modSp add mod modTransition modNotesTx">
        <pc:chgData name="Brian Hannum" userId="d37f193b-37a1-4504-a6a7-5d78ab6ab993" providerId="ADAL" clId="{7918E165-ADA3-452E-9435-A5B7E3534360}" dt="2022-06-24T18:38:21.586" v="2907"/>
        <pc:sldMkLst>
          <pc:docMk/>
          <pc:sldMk cId="1378615678" sldId="261"/>
        </pc:sldMkLst>
        <pc:spChg chg="mod">
          <ac:chgData name="Brian Hannum" userId="d37f193b-37a1-4504-a6a7-5d78ab6ab993" providerId="ADAL" clId="{7918E165-ADA3-452E-9435-A5B7E3534360}" dt="2022-06-21T02:23:52.772" v="915" actId="20577"/>
          <ac:spMkLst>
            <pc:docMk/>
            <pc:sldMk cId="1378615678" sldId="261"/>
            <ac:spMk id="2" creationId="{C677641E-413B-C899-A07C-D5D9A9A9648F}"/>
          </ac:spMkLst>
        </pc:spChg>
        <pc:spChg chg="add mod">
          <ac:chgData name="Brian Hannum" userId="d37f193b-37a1-4504-a6a7-5d78ab6ab993" providerId="ADAL" clId="{7918E165-ADA3-452E-9435-A5B7E3534360}" dt="2022-06-24T15:54:36.073" v="2634" actId="255"/>
          <ac:spMkLst>
            <pc:docMk/>
            <pc:sldMk cId="1378615678" sldId="261"/>
            <ac:spMk id="4" creationId="{1567B126-850A-B585-0247-353AF1CAC1BB}"/>
          </ac:spMkLst>
        </pc:spChg>
        <pc:spChg chg="add del">
          <ac:chgData name="Brian Hannum" userId="d37f193b-37a1-4504-a6a7-5d78ab6ab993" providerId="ADAL" clId="{7918E165-ADA3-452E-9435-A5B7E3534360}" dt="2022-06-24T18:28:49.851" v="2901" actId="22"/>
          <ac:spMkLst>
            <pc:docMk/>
            <pc:sldMk cId="1378615678" sldId="261"/>
            <ac:spMk id="7" creationId="{6012802A-8AAE-F1D1-3F4E-57194B5EEFF7}"/>
          </ac:spMkLst>
        </pc:sp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378615678" sldId="261"/>
            <ac:picMk id="5" creationId="{C244A896-F89A-5241-FBAA-8310435AFCDC}"/>
          </ac:picMkLst>
        </pc:picChg>
      </pc:sldChg>
      <pc:sldChg chg="addSp delSp modSp add mod modTransition modAnim modNotesTx">
        <pc:chgData name="Brian Hannum" userId="d37f193b-37a1-4504-a6a7-5d78ab6ab993" providerId="ADAL" clId="{7918E165-ADA3-452E-9435-A5B7E3534360}" dt="2022-06-24T18:38:21.586" v="2907"/>
        <pc:sldMkLst>
          <pc:docMk/>
          <pc:sldMk cId="1514236276" sldId="262"/>
        </pc:sldMkLst>
        <pc:spChg chg="mod">
          <ac:chgData name="Brian Hannum" userId="d37f193b-37a1-4504-a6a7-5d78ab6ab993" providerId="ADAL" clId="{7918E165-ADA3-452E-9435-A5B7E3534360}" dt="2022-06-24T14:51:25.248" v="1591" actId="207"/>
          <ac:spMkLst>
            <pc:docMk/>
            <pc:sldMk cId="1514236276" sldId="262"/>
            <ac:spMk id="2" creationId="{C677641E-413B-C899-A07C-D5D9A9A9648F}"/>
          </ac:spMkLst>
        </pc:spChg>
        <pc:picChg chg="add del mod">
          <ac:chgData name="Brian Hannum" userId="d37f193b-37a1-4504-a6a7-5d78ab6ab993" providerId="ADAL" clId="{7918E165-ADA3-452E-9435-A5B7E3534360}" dt="2022-06-24T14:44:15.563" v="1535" actId="21"/>
          <ac:picMkLst>
            <pc:docMk/>
            <pc:sldMk cId="1514236276" sldId="262"/>
            <ac:picMk id="3" creationId="{18242878-B5C8-2C2F-C563-85D4D658D10A}"/>
          </ac:picMkLst>
        </pc:picChg>
        <pc:picChg chg="del mod">
          <ac:chgData name="Brian Hannum" userId="d37f193b-37a1-4504-a6a7-5d78ab6ab993" providerId="ADAL" clId="{7918E165-ADA3-452E-9435-A5B7E3534360}" dt="2022-06-23T22:47:37.333" v="1359" actId="478"/>
          <ac:picMkLst>
            <pc:docMk/>
            <pc:sldMk cId="1514236276" sldId="262"/>
            <ac:picMk id="5" creationId="{737488D3-4090-BF83-2195-E50B2A410B06}"/>
          </ac:picMkLst>
        </pc:picChg>
        <pc:picChg chg="add mod">
          <ac:chgData name="Brian Hannum" userId="d37f193b-37a1-4504-a6a7-5d78ab6ab993" providerId="ADAL" clId="{7918E165-ADA3-452E-9435-A5B7E3534360}" dt="2022-06-24T14:51:08.943" v="1590" actId="1076"/>
          <ac:picMkLst>
            <pc:docMk/>
            <pc:sldMk cId="1514236276" sldId="262"/>
            <ac:picMk id="5" creationId="{B5747455-2FC4-AB7E-FA4D-5EB5C4BEAA0F}"/>
          </ac:picMkLst>
        </pc:picChg>
        <pc:picChg chg="add del mod">
          <ac:chgData name="Brian Hannum" userId="d37f193b-37a1-4504-a6a7-5d78ab6ab993" providerId="ADAL" clId="{7918E165-ADA3-452E-9435-A5B7E3534360}" dt="2022-06-24T16:51:10.287" v="2650"/>
          <ac:picMkLst>
            <pc:docMk/>
            <pc:sldMk cId="1514236276" sldId="262"/>
            <ac:picMk id="6" creationId="{C3843CA0-5DBA-5B50-34DF-4CFB098B356B}"/>
          </ac:picMkLst>
        </pc:picChg>
        <pc:picChg chg="add del mod">
          <ac:chgData name="Brian Hannum" userId="d37f193b-37a1-4504-a6a7-5d78ab6ab993" providerId="ADAL" clId="{7918E165-ADA3-452E-9435-A5B7E3534360}" dt="2022-06-24T16:53:46.253" v="2652"/>
          <ac:picMkLst>
            <pc:docMk/>
            <pc:sldMk cId="1514236276" sldId="262"/>
            <ac:picMk id="7" creationId="{AD283C38-0B8D-40CE-1D2B-15866629D930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1514236276" sldId="262"/>
            <ac:picMk id="8" creationId="{BD5EA7DE-1A2D-B7DC-DDE8-953EF27A466B}"/>
          </ac:picMkLst>
        </pc:picChg>
        <pc:picChg chg="add del mod">
          <ac:chgData name="Brian Hannum" userId="d37f193b-37a1-4504-a6a7-5d78ab6ab993" providerId="ADAL" clId="{7918E165-ADA3-452E-9435-A5B7E3534360}" dt="2022-06-24T14:50:47.235" v="1584" actId="478"/>
          <ac:picMkLst>
            <pc:docMk/>
            <pc:sldMk cId="1514236276" sldId="262"/>
            <ac:picMk id="1026" creationId="{4B7D7CF3-6066-F035-D858-16EC9A044DC8}"/>
          </ac:picMkLst>
        </pc:picChg>
      </pc:sldChg>
      <pc:sldChg chg="addSp delSp modSp new mod ord modTransition modAnim chgLayout modNotesTx">
        <pc:chgData name="Brian Hannum" userId="d37f193b-37a1-4504-a6a7-5d78ab6ab993" providerId="ADAL" clId="{7918E165-ADA3-452E-9435-A5B7E3534360}" dt="2022-06-24T18:38:21.586" v="2907"/>
        <pc:sldMkLst>
          <pc:docMk/>
          <pc:sldMk cId="944489670" sldId="263"/>
        </pc:sldMkLst>
        <pc:spChg chg="del mod ord">
          <ac:chgData name="Brian Hannum" userId="d37f193b-37a1-4504-a6a7-5d78ab6ab993" providerId="ADAL" clId="{7918E165-ADA3-452E-9435-A5B7E3534360}" dt="2022-06-24T15:16:36.190" v="2030" actId="478"/>
          <ac:spMkLst>
            <pc:docMk/>
            <pc:sldMk cId="944489670" sldId="263"/>
            <ac:spMk id="2" creationId="{AD425034-EADE-6FA4-09E5-6CC6A20AEA1B}"/>
          </ac:spMkLst>
        </pc:spChg>
        <pc:spChg chg="del">
          <ac:chgData name="Brian Hannum" userId="d37f193b-37a1-4504-a6a7-5d78ab6ab993" providerId="ADAL" clId="{7918E165-ADA3-452E-9435-A5B7E3534360}" dt="2022-06-24T15:10:13.019" v="1979"/>
          <ac:spMkLst>
            <pc:docMk/>
            <pc:sldMk cId="944489670" sldId="263"/>
            <ac:spMk id="3" creationId="{B71C50CC-BCC1-CCF1-865B-DA8E99E7510C}"/>
          </ac:spMkLst>
        </pc:spChg>
        <pc:spChg chg="add del mod">
          <ac:chgData name="Brian Hannum" userId="d37f193b-37a1-4504-a6a7-5d78ab6ab993" providerId="ADAL" clId="{7918E165-ADA3-452E-9435-A5B7E3534360}" dt="2022-06-24T15:16:14.797" v="2003" actId="478"/>
          <ac:spMkLst>
            <pc:docMk/>
            <pc:sldMk cId="944489670" sldId="263"/>
            <ac:spMk id="4" creationId="{C8BA28A7-2EAD-AF2A-BC92-21387F9C0B89}"/>
          </ac:spMkLst>
        </pc:spChg>
        <pc:spChg chg="add del mod">
          <ac:chgData name="Brian Hannum" userId="d37f193b-37a1-4504-a6a7-5d78ab6ab993" providerId="ADAL" clId="{7918E165-ADA3-452E-9435-A5B7E3534360}" dt="2022-06-24T15:16:37.356" v="2031" actId="478"/>
          <ac:spMkLst>
            <pc:docMk/>
            <pc:sldMk cId="944489670" sldId="263"/>
            <ac:spMk id="6" creationId="{69CC77D2-5F7D-94E7-C4DD-71DFD06B454D}"/>
          </ac:spMkLst>
        </pc:spChg>
        <pc:picChg chg="add del mod">
          <ac:chgData name="Brian Hannum" userId="d37f193b-37a1-4504-a6a7-5d78ab6ab993" providerId="ADAL" clId="{7918E165-ADA3-452E-9435-A5B7E3534360}" dt="2022-06-24T16:47:00.532" v="2642"/>
          <ac:picMkLst>
            <pc:docMk/>
            <pc:sldMk cId="944489670" sldId="263"/>
            <ac:picMk id="7" creationId="{AE9D96AA-E588-9522-9DEC-E1D2F886429D}"/>
          </ac:picMkLst>
        </pc:picChg>
        <pc:picChg chg="add del mod">
          <ac:chgData name="Brian Hannum" userId="d37f193b-37a1-4504-a6a7-5d78ab6ab993" providerId="ADAL" clId="{7918E165-ADA3-452E-9435-A5B7E3534360}" dt="2022-06-24T16:47:43.672" v="2644"/>
          <ac:picMkLst>
            <pc:docMk/>
            <pc:sldMk cId="944489670" sldId="263"/>
            <ac:picMk id="8" creationId="{4A35D5EA-F982-044E-63CB-CD3CA23AA118}"/>
          </ac:picMkLst>
        </pc:picChg>
        <pc:picChg chg="add del mod">
          <ac:chgData name="Brian Hannum" userId="d37f193b-37a1-4504-a6a7-5d78ab6ab993" providerId="ADAL" clId="{7918E165-ADA3-452E-9435-A5B7E3534360}" dt="2022-06-24T16:51:10.287" v="2650"/>
          <ac:picMkLst>
            <pc:docMk/>
            <pc:sldMk cId="944489670" sldId="263"/>
            <ac:picMk id="9" creationId="{6E450CF0-0D25-6BC7-41BC-4E604D92EB2A}"/>
          </ac:picMkLst>
        </pc:picChg>
        <pc:picChg chg="add del mod">
          <ac:chgData name="Brian Hannum" userId="d37f193b-37a1-4504-a6a7-5d78ab6ab993" providerId="ADAL" clId="{7918E165-ADA3-452E-9435-A5B7E3534360}" dt="2022-06-24T16:53:46.253" v="2652"/>
          <ac:picMkLst>
            <pc:docMk/>
            <pc:sldMk cId="944489670" sldId="263"/>
            <ac:picMk id="10" creationId="{1F1A9376-CECB-D919-51B4-AFA6C41B9ED3}"/>
          </ac:picMkLst>
        </pc:picChg>
        <pc:picChg chg="add del mod">
          <ac:chgData name="Brian Hannum" userId="d37f193b-37a1-4504-a6a7-5d78ab6ab993" providerId="ADAL" clId="{7918E165-ADA3-452E-9435-A5B7E3534360}" dt="2022-06-24T16:55:37.329" v="2654"/>
          <ac:picMkLst>
            <pc:docMk/>
            <pc:sldMk cId="944489670" sldId="263"/>
            <ac:picMk id="11" creationId="{C6D241CA-29C4-7897-81FF-C96B2650A7FE}"/>
          </ac:picMkLst>
        </pc:picChg>
        <pc:picChg chg="add del mod">
          <ac:chgData name="Brian Hannum" userId="d37f193b-37a1-4504-a6a7-5d78ab6ab993" providerId="ADAL" clId="{7918E165-ADA3-452E-9435-A5B7E3534360}" dt="2022-06-24T16:56:16.656" v="2656"/>
          <ac:picMkLst>
            <pc:docMk/>
            <pc:sldMk cId="944489670" sldId="263"/>
            <ac:picMk id="12" creationId="{0F73C22C-DBB6-AA8C-B64C-CCEA7724BEA8}"/>
          </ac:picMkLst>
        </pc:picChg>
        <pc:picChg chg="add del mod">
          <ac:chgData name="Brian Hannum" userId="d37f193b-37a1-4504-a6a7-5d78ab6ab993" providerId="ADAL" clId="{7918E165-ADA3-452E-9435-A5B7E3534360}" dt="2022-06-24T18:26:44.422" v="2658"/>
          <ac:picMkLst>
            <pc:docMk/>
            <pc:sldMk cId="944489670" sldId="263"/>
            <ac:picMk id="13" creationId="{4F8E81DD-51FC-91B2-C27F-693EE3E66494}"/>
          </ac:picMkLst>
        </pc:picChg>
        <pc:picChg chg="add mod">
          <ac:chgData name="Brian Hannum" userId="d37f193b-37a1-4504-a6a7-5d78ab6ab993" providerId="ADAL" clId="{7918E165-ADA3-452E-9435-A5B7E3534360}" dt="2022-06-24T18:38:21.586" v="2907"/>
          <ac:picMkLst>
            <pc:docMk/>
            <pc:sldMk cId="944489670" sldId="263"/>
            <ac:picMk id="14" creationId="{2A907D4C-C037-517A-D39A-006F70336919}"/>
          </ac:picMkLst>
        </pc:picChg>
        <pc:picChg chg="add del mod ord">
          <ac:chgData name="Brian Hannum" userId="d37f193b-37a1-4504-a6a7-5d78ab6ab993" providerId="ADAL" clId="{7918E165-ADA3-452E-9435-A5B7E3534360}" dt="2022-06-24T15:16:12.594" v="2002" actId="478"/>
          <ac:picMkLst>
            <pc:docMk/>
            <pc:sldMk cId="944489670" sldId="263"/>
            <ac:picMk id="2050" creationId="{55C9F190-41F6-19A4-C0AB-DDD0E316D2E4}"/>
          </ac:picMkLst>
        </pc:picChg>
        <pc:picChg chg="add mod">
          <ac:chgData name="Brian Hannum" userId="d37f193b-37a1-4504-a6a7-5d78ab6ab993" providerId="ADAL" clId="{7918E165-ADA3-452E-9435-A5B7E3534360}" dt="2022-06-24T15:16:47.935" v="2036" actId="1076"/>
          <ac:picMkLst>
            <pc:docMk/>
            <pc:sldMk cId="944489670" sldId="263"/>
            <ac:picMk id="2052" creationId="{64989EA6-6FF9-5D06-3BCF-A1224135B0ED}"/>
          </ac:picMkLst>
        </pc:picChg>
      </pc:sldChg>
      <pc:sldChg chg="addSp delSp modSp add del mod modClrScheme chgLayout">
        <pc:chgData name="Brian Hannum" userId="d37f193b-37a1-4504-a6a7-5d78ab6ab993" providerId="ADAL" clId="{7918E165-ADA3-452E-9435-A5B7E3534360}" dt="2022-06-24T14:47:51.503" v="1571" actId="2696"/>
        <pc:sldMkLst>
          <pc:docMk/>
          <pc:sldMk cId="4045962737" sldId="263"/>
        </pc:sldMkLst>
        <pc:spChg chg="mod ord">
          <ac:chgData name="Brian Hannum" userId="d37f193b-37a1-4504-a6a7-5d78ab6ab993" providerId="ADAL" clId="{7918E165-ADA3-452E-9435-A5B7E3534360}" dt="2022-06-24T14:47:27.257" v="1562" actId="700"/>
          <ac:spMkLst>
            <pc:docMk/>
            <pc:sldMk cId="4045962737" sldId="263"/>
            <ac:spMk id="2" creationId="{C677641E-413B-C899-A07C-D5D9A9A9648F}"/>
          </ac:spMkLst>
        </pc:spChg>
        <pc:spChg chg="add del mod ord">
          <ac:chgData name="Brian Hannum" userId="d37f193b-37a1-4504-a6a7-5d78ab6ab993" providerId="ADAL" clId="{7918E165-ADA3-452E-9435-A5B7E3534360}" dt="2022-06-24T14:47:38.750" v="1569" actId="22"/>
          <ac:spMkLst>
            <pc:docMk/>
            <pc:sldMk cId="4045962737" sldId="263"/>
            <ac:spMk id="3" creationId="{565B2B58-A957-5B29-F13D-FDFAFBF4037C}"/>
          </ac:spMkLst>
        </pc:spChg>
        <pc:spChg chg="add mod ord">
          <ac:chgData name="Brian Hannum" userId="d37f193b-37a1-4504-a6a7-5d78ab6ab993" providerId="ADAL" clId="{7918E165-ADA3-452E-9435-A5B7E3534360}" dt="2022-06-24T14:47:44.083" v="1570" actId="20577"/>
          <ac:spMkLst>
            <pc:docMk/>
            <pc:sldMk cId="4045962737" sldId="263"/>
            <ac:spMk id="4" creationId="{30166CA7-D4FD-6215-393D-17287D7DC077}"/>
          </ac:spMkLst>
        </pc:spChg>
        <pc:picChg chg="del mod">
          <ac:chgData name="Brian Hannum" userId="d37f193b-37a1-4504-a6a7-5d78ab6ab993" providerId="ADAL" clId="{7918E165-ADA3-452E-9435-A5B7E3534360}" dt="2022-06-24T14:47:37.212" v="1568" actId="21"/>
          <ac:picMkLst>
            <pc:docMk/>
            <pc:sldMk cId="4045962737" sldId="263"/>
            <ac:picMk id="5" creationId="{B5747455-2FC4-AB7E-FA4D-5EB5C4BEAA0F}"/>
          </ac:picMkLst>
        </pc:picChg>
        <pc:picChg chg="add mod">
          <ac:chgData name="Brian Hannum" userId="d37f193b-37a1-4504-a6a7-5d78ab6ab993" providerId="ADAL" clId="{7918E165-ADA3-452E-9435-A5B7E3534360}" dt="2022-06-24T14:47:38.750" v="1569" actId="22"/>
          <ac:picMkLst>
            <pc:docMk/>
            <pc:sldMk cId="4045962737" sldId="263"/>
            <ac:picMk id="6" creationId="{7D3624E6-93F3-9D6C-D948-2ACC8B6EDD14}"/>
          </ac:picMkLst>
        </pc:picChg>
        <pc:picChg chg="del mod">
          <ac:chgData name="Brian Hannum" userId="d37f193b-37a1-4504-a6a7-5d78ab6ab993" providerId="ADAL" clId="{7918E165-ADA3-452E-9435-A5B7E3534360}" dt="2022-06-24T14:47:34.493" v="1567" actId="21"/>
          <ac:picMkLst>
            <pc:docMk/>
            <pc:sldMk cId="4045962737" sldId="263"/>
            <ac:picMk id="1026" creationId="{4B7D7CF3-6066-F035-D858-16EC9A044DC8}"/>
          </ac:picMkLst>
        </pc:picChg>
      </pc:sldChg>
    </pc:docChg>
  </pc:docChgLst>
  <pc:docChgLst>
    <pc:chgData name="Brian Hannum" userId="d37f193b-37a1-4504-a6a7-5d78ab6ab993" providerId="ADAL" clId="{5C7B9C8D-A6E1-4CB2-9C14-1FADEED3C2BB}"/>
    <pc:docChg chg="custSel modSld">
      <pc:chgData name="Brian Hannum" userId="d37f193b-37a1-4504-a6a7-5d78ab6ab993" providerId="ADAL" clId="{5C7B9C8D-A6E1-4CB2-9C14-1FADEED3C2BB}" dt="2022-08-08T18:44:15.352" v="40" actId="20577"/>
      <pc:docMkLst>
        <pc:docMk/>
      </pc:docMkLst>
      <pc:sldChg chg="delSp mod delAnim modNotesTx">
        <pc:chgData name="Brian Hannum" userId="d37f193b-37a1-4504-a6a7-5d78ab6ab993" providerId="ADAL" clId="{5C7B9C8D-A6E1-4CB2-9C14-1FADEED3C2BB}" dt="2022-08-08T18:43:37.742" v="1" actId="20577"/>
        <pc:sldMkLst>
          <pc:docMk/>
          <pc:sldMk cId="134447788" sldId="256"/>
        </pc:sldMkLst>
        <pc:picChg chg="del">
          <ac:chgData name="Brian Hannum" userId="d37f193b-37a1-4504-a6a7-5d78ab6ab993" providerId="ADAL" clId="{5C7B9C8D-A6E1-4CB2-9C14-1FADEED3C2BB}" dt="2022-08-08T18:43:34.096" v="0" actId="478"/>
          <ac:picMkLst>
            <pc:docMk/>
            <pc:sldMk cId="134447788" sldId="256"/>
            <ac:picMk id="57" creationId="{547A9934-5609-6B94-4040-B52C2F271F8C}"/>
          </ac:picMkLst>
        </pc:picChg>
      </pc:sldChg>
      <pc:sldChg chg="delSp mod delAnim modNotesTx">
        <pc:chgData name="Brian Hannum" userId="d37f193b-37a1-4504-a6a7-5d78ab6ab993" providerId="ADAL" clId="{5C7B9C8D-A6E1-4CB2-9C14-1FADEED3C2BB}" dt="2022-08-08T18:43:48.213" v="6" actId="478"/>
        <pc:sldMkLst>
          <pc:docMk/>
          <pc:sldMk cId="1543747628" sldId="257"/>
        </pc:sldMkLst>
        <pc:picChg chg="del">
          <ac:chgData name="Brian Hannum" userId="d37f193b-37a1-4504-a6a7-5d78ab6ab993" providerId="ADAL" clId="{5C7B9C8D-A6E1-4CB2-9C14-1FADEED3C2BB}" dt="2022-08-08T18:43:48.213" v="6" actId="478"/>
          <ac:picMkLst>
            <pc:docMk/>
            <pc:sldMk cId="1543747628" sldId="257"/>
            <ac:picMk id="15" creationId="{F626D91D-BEF2-F9F1-651C-6D222E27A2C0}"/>
          </ac:picMkLst>
        </pc:picChg>
      </pc:sldChg>
      <pc:sldChg chg="delSp mod delAnim modNotesTx">
        <pc:chgData name="Brian Hannum" userId="d37f193b-37a1-4504-a6a7-5d78ab6ab993" providerId="ADAL" clId="{5C7B9C8D-A6E1-4CB2-9C14-1FADEED3C2BB}" dt="2022-08-08T18:44:01.475" v="32" actId="478"/>
        <pc:sldMkLst>
          <pc:docMk/>
          <pc:sldMk cId="1059442479" sldId="259"/>
        </pc:sldMkLst>
        <pc:picChg chg="del">
          <ac:chgData name="Brian Hannum" userId="d37f193b-37a1-4504-a6a7-5d78ab6ab993" providerId="ADAL" clId="{5C7B9C8D-A6E1-4CB2-9C14-1FADEED3C2BB}" dt="2022-08-08T18:44:01.475" v="32" actId="478"/>
          <ac:picMkLst>
            <pc:docMk/>
            <pc:sldMk cId="1059442479" sldId="259"/>
            <ac:picMk id="17" creationId="{2F75D22D-B6BA-D865-BC2F-31D9F26F751E}"/>
          </ac:picMkLst>
        </pc:picChg>
      </pc:sldChg>
      <pc:sldChg chg="delSp mod delAnim">
        <pc:chgData name="Brian Hannum" userId="d37f193b-37a1-4504-a6a7-5d78ab6ab993" providerId="ADAL" clId="{5C7B9C8D-A6E1-4CB2-9C14-1FADEED3C2BB}" dt="2022-08-08T18:44:03.435" v="33" actId="478"/>
        <pc:sldMkLst>
          <pc:docMk/>
          <pc:sldMk cId="1034496509" sldId="260"/>
        </pc:sldMkLst>
        <pc:picChg chg="del">
          <ac:chgData name="Brian Hannum" userId="d37f193b-37a1-4504-a6a7-5d78ab6ab993" providerId="ADAL" clId="{5C7B9C8D-A6E1-4CB2-9C14-1FADEED3C2BB}" dt="2022-08-08T18:44:03.435" v="33" actId="478"/>
          <ac:picMkLst>
            <pc:docMk/>
            <pc:sldMk cId="1034496509" sldId="260"/>
            <ac:picMk id="11" creationId="{322E0F1C-4391-DC38-7BEE-B8CD7AE89503}"/>
          </ac:picMkLst>
        </pc:picChg>
      </pc:sldChg>
      <pc:sldChg chg="delSp mod delAnim modNotesTx">
        <pc:chgData name="Brian Hannum" userId="d37f193b-37a1-4504-a6a7-5d78ab6ab993" providerId="ADAL" clId="{5C7B9C8D-A6E1-4CB2-9C14-1FADEED3C2BB}" dt="2022-08-08T18:44:15.352" v="40" actId="20577"/>
        <pc:sldMkLst>
          <pc:docMk/>
          <pc:sldMk cId="1378615678" sldId="261"/>
        </pc:sldMkLst>
        <pc:picChg chg="del">
          <ac:chgData name="Brian Hannum" userId="d37f193b-37a1-4504-a6a7-5d78ab6ab993" providerId="ADAL" clId="{5C7B9C8D-A6E1-4CB2-9C14-1FADEED3C2BB}" dt="2022-08-08T18:44:05.409" v="34" actId="478"/>
          <ac:picMkLst>
            <pc:docMk/>
            <pc:sldMk cId="1378615678" sldId="261"/>
            <ac:picMk id="13" creationId="{294C075C-6093-AEC2-73BC-20B54698A664}"/>
          </ac:picMkLst>
        </pc:picChg>
      </pc:sldChg>
      <pc:sldChg chg="delSp mod delAnim modNotesTx">
        <pc:chgData name="Brian Hannum" userId="d37f193b-37a1-4504-a6a7-5d78ab6ab993" providerId="ADAL" clId="{5C7B9C8D-A6E1-4CB2-9C14-1FADEED3C2BB}" dt="2022-08-08T18:43:41.551" v="3" actId="20577"/>
        <pc:sldMkLst>
          <pc:docMk/>
          <pc:sldMk cId="944489670" sldId="263"/>
        </pc:sldMkLst>
        <pc:picChg chg="del">
          <ac:chgData name="Brian Hannum" userId="d37f193b-37a1-4504-a6a7-5d78ab6ab993" providerId="ADAL" clId="{5C7B9C8D-A6E1-4CB2-9C14-1FADEED3C2BB}" dt="2022-08-08T18:43:39.479" v="2" actId="478"/>
          <ac:picMkLst>
            <pc:docMk/>
            <pc:sldMk cId="944489670" sldId="263"/>
            <ac:picMk id="34" creationId="{FFCEBF70-9096-01D0-A979-BE17991358E3}"/>
          </ac:picMkLst>
        </pc:picChg>
      </pc:sldChg>
      <pc:sldChg chg="delSp mod delAnim modNotesTx">
        <pc:chgData name="Brian Hannum" userId="d37f193b-37a1-4504-a6a7-5d78ab6ab993" providerId="ADAL" clId="{5C7B9C8D-A6E1-4CB2-9C14-1FADEED3C2BB}" dt="2022-08-08T18:44:09.992" v="36" actId="20577"/>
        <pc:sldMkLst>
          <pc:docMk/>
          <pc:sldMk cId="1074910373" sldId="266"/>
        </pc:sldMkLst>
        <pc:picChg chg="del">
          <ac:chgData name="Brian Hannum" userId="d37f193b-37a1-4504-a6a7-5d78ab6ab993" providerId="ADAL" clId="{5C7B9C8D-A6E1-4CB2-9C14-1FADEED3C2BB}" dt="2022-08-08T18:44:06.778" v="35" actId="478"/>
          <ac:picMkLst>
            <pc:docMk/>
            <pc:sldMk cId="1074910373" sldId="266"/>
            <ac:picMk id="5" creationId="{EC12AF86-E66E-1B7A-4099-A1DAC43A89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61018-D20A-49EA-ADF3-D1516EE4E7E4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9F595-062D-4449-988A-8D74AFBC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0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basics of Roasting</a:t>
            </a:r>
          </a:p>
          <a:p>
            <a:r>
              <a:rPr lang="en-US" dirty="0"/>
              <a:t>Green beans vs light/medium/dark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0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futura-pt"/>
              </a:rPr>
              <a:t>Discuss quote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7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Listen for the ‘crack’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5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Strategic vs 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erdana" panose="020B0604030504040204" pitchFamily="34" charset="0"/>
              </a:rPr>
              <a:t>Large scale coffee plants can roast/produce 1.5 million pounds of coffee per week. At ~$15/</a:t>
            </a:r>
            <a:r>
              <a:rPr lang="en-US" sz="1800" dirty="0" err="1">
                <a:effectLst/>
                <a:latin typeface="Verdana" panose="020B0604030504040204" pitchFamily="34" charset="0"/>
              </a:rPr>
              <a:t>lb</a:t>
            </a:r>
            <a:r>
              <a:rPr lang="en-US" sz="1800" dirty="0">
                <a:effectLst/>
                <a:latin typeface="Verdana" panose="020B0604030504040204" pitchFamily="34" charset="0"/>
              </a:rPr>
              <a:t> of coffee, improving production to remove losses due to unidentified equipment faults, incorrect control to changing conditions, inexperienced operators, or non-optimized processes, improving throughput by 5% would generate a projected return on investment of $1.2M / year at a given plant.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Improvement in quality = reduction in waste!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9F595-062D-4449-988A-8D74AFBCB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69F595-062D-4449-988A-8D74AFBCB8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88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6EE1-5558-1962-51DF-B394D0C4F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860BB-2C06-585B-45C4-B690BE558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17992-68CD-34E0-FE7C-4BFB5FF2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0B50-A2F2-ECFE-FA2A-BE667EDE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E0661-4A50-BF97-C9BF-E3D7F09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8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FA5D-0797-8C02-59B9-31298C6A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1BD9D-B93D-A0C1-3E06-391D9AD1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FE36C-36D4-6C56-D8DF-60CEEDAC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1BDB-7296-D6E5-AD49-F3BA21AC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018AA-0324-0337-7795-979C2191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2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BD50C-9908-AEB1-93B6-CF329089F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4DA4C-40F5-80C6-8947-E0516B12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CFCC5-D78F-7494-9967-7FBC9BD4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39E56-5952-A717-465D-0FA76F4D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DE9FB-DFBC-FBDE-F33C-4B90E31B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6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D1EA-AE38-2578-5311-7FC5E189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D9650-2E60-8A3A-8890-CA21248C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93B51-E774-A077-45BC-962BB2CF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2B24-E5CB-D868-753D-F7A7C713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D4592-E62E-AB50-4192-C17C9086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0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5A8D-0A59-A485-5083-A0C22C9A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1D64-2456-C82E-276C-FC3A1D010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82FB-7FA3-27D0-9F76-91003FC3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81085-765F-F00A-AA44-B56A6E7F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7B614-B7EB-ADA7-77E5-B1E6FD55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7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DE3E-5016-6D63-4A5E-47A7972D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4D22-239D-0D35-ED89-FAB47BA5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3E3EB-BEFB-DB96-DFF7-E0C37639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F258-9A05-3ACC-9057-2DB216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BA4D4-86FF-92F6-89A3-448C92B8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1ED65-2091-6344-182A-68CE9543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1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DEDE-9BEA-C947-92E3-EEDEB5B15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FBCF6-0F2D-0612-4915-232DAE4BE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B935C-378C-0B2F-B502-6E0E5D148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0D487-8FFA-DE7C-B8B6-B56B1FD6A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DE783-B838-9FE5-3D11-91BEAAC27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6B340-9D60-B786-986C-662146F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15527-1914-2F4E-9134-33F0E91E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EB72B-9CFA-9A80-3334-FF7D14C0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2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2409-7F23-3263-D95E-F9425D47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7A8C4-1767-DF84-92C3-0B02B1A2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DE7DE-7B4B-4521-FC5B-7F2DBA1C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CDD57-5415-8671-B187-C51EA1C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0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DEF10-37E3-BF41-3735-70FBD8FB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897FE-3ED8-302C-8128-4593536B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8F5C0-0F06-513B-F62D-1B2B6DE9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8FB4-844C-082B-266F-71E96046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04FA-D807-B380-D432-7E7196A54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97FED-FBA8-19C0-7A81-7479A2D35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D235B-055C-65DD-447B-41154F5D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EDAD9-D39C-6017-AED1-60429DBB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C6436-BAC0-F777-ADBC-2816EFD9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0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42F7-9183-62C2-3C03-78B38C01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DEE9D-D616-A2AA-5DEB-3E4E9FF37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811DE-0E29-BD35-44B9-C4518948D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9788B-9D02-19C4-B8B7-27625C3E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F95C9-C0D2-0E8D-DD90-CD351087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C4B30-E3C7-FA54-A5A4-6F68B2A9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9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B25A0-E94D-BE2C-9F85-1E92736C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0C25B-75F2-35F8-0357-722058C70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EDAB5-53AC-18B9-8251-F71FC4619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3EEB1-3B8C-0695-0AA0-1F8902E6E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454A3-60CD-48B4-F1C2-86FD27A0E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7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1559-0A96-A5CF-2483-06CD157A1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Autonomous Coffee Roasting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0B4AA-43DC-78AB-FD49-8F0723DCE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915" y="4876803"/>
            <a:ext cx="5364936" cy="9098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Machine Teaching for Autonomous AI - Final Project (M3)</a:t>
            </a:r>
          </a:p>
          <a:p>
            <a:pPr algn="l">
              <a:lnSpc>
                <a:spcPct val="90000"/>
              </a:lnSpc>
            </a:pPr>
            <a:r>
              <a:rPr lang="en-US" sz="1700" dirty="0"/>
              <a:t>  Brian G Hannum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4ACF114-041E-BE64-7D76-42D617B91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26329"/>
          <a:stretch/>
        </p:blipFill>
        <p:spPr bwMode="auto"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947BE-0085-FF9A-C63F-3AB6B7E7E9B1}"/>
              </a:ext>
            </a:extLst>
          </p:cNvPr>
          <p:cNvSpPr txBox="1"/>
          <p:nvPr/>
        </p:nvSpPr>
        <p:spPr>
          <a:xfrm>
            <a:off x="5353829" y="6245463"/>
            <a:ext cx="32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Phil, Latte Art Champion 2019, Seasoned Barista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113AE-7FF2-8BDB-3558-F792739CB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23" b="89720" l="8633" r="89748">
                        <a14:foregroundMark x1="31115" y1="10125" x2="40468" y2="8723"/>
                        <a14:foregroundMark x1="40468" y1="8723" x2="40647" y2="9190"/>
                        <a14:foregroundMark x1="37410" y1="63240" x2="41367" y2="70561"/>
                        <a14:foregroundMark x1="14568" y1="58411" x2="8633" y2="79439"/>
                        <a14:foregroundMark x1="8633" y1="79439" x2="8633" y2="80062"/>
                        <a14:foregroundMark x1="60252" y1="60436" x2="65647" y2="70093"/>
                        <a14:foregroundMark x1="65647" y1="70093" x2="65108" y2="71184"/>
                        <a14:foregroundMark x1="33453" y1="28349" x2="42086" y2="33022"/>
                        <a14:backgroundMark x1="26619" y1="6698" x2="26619" y2="66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50" y="1016789"/>
            <a:ext cx="5095167" cy="58832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A19182-2F8D-D9DF-B400-8FD069140CF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82529" y="5574890"/>
            <a:ext cx="2571300" cy="99373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222A14F-66BD-A3BA-2883-75DA887078C0}"/>
              </a:ext>
            </a:extLst>
          </p:cNvPr>
          <p:cNvSpPr/>
          <p:nvPr/>
        </p:nvSpPr>
        <p:spPr>
          <a:xfrm>
            <a:off x="3068672" y="1314450"/>
            <a:ext cx="2850292" cy="1292010"/>
          </a:xfrm>
          <a:prstGeom prst="wedgeEllipseCallout">
            <a:avLst>
              <a:gd name="adj1" fmla="val -62605"/>
              <a:gd name="adj2" fmla="val 66909"/>
            </a:avLst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344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8"/>
    </mc:Choice>
    <mc:Fallback xmlns="">
      <p:transition spd="slow" advTm="270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4989EA6-6FF9-5D06-3BCF-A122413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1" y="117932"/>
            <a:ext cx="9939337" cy="662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F324CCA-B04A-C6C9-1BCA-F9EBE8A5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6" b="97909" l="8000" r="98000">
                        <a14:foregroundMark x1="65667" y1="9582" x2="65667" y2="9582"/>
                        <a14:foregroundMark x1="65333" y1="6969" x2="65333" y2="6969"/>
                        <a14:foregroundMark x1="66333" y1="3484" x2="66333" y2="3484"/>
                        <a14:foregroundMark x1="89333" y1="33972" x2="89333" y2="33972"/>
                        <a14:foregroundMark x1="98333" y1="39373" x2="98333" y2="39373"/>
                        <a14:foregroundMark x1="8000" y1="25610" x2="8000" y2="25610"/>
                        <a14:foregroundMark x1="19333" y1="29268" x2="19333" y2="29268"/>
                        <a14:foregroundMark x1="75000" y1="90070" x2="75333" y2="90941"/>
                        <a14:foregroundMark x1="52667" y1="91289" x2="52667" y2="91289"/>
                        <a14:foregroundMark x1="82000" y1="97909" x2="82000" y2="97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596" y="622965"/>
            <a:ext cx="2696752" cy="515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84"/>
    </mc:Choice>
    <mc:Fallback xmlns="">
      <p:transition spd="slow" advTm="324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2B59091-F307-E007-957B-E46CF335F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r="555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7641E-413B-C899-A07C-D5D9A9A9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Coffee Roasting with Bonsai – Opportunity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5BCB4-BCA0-0B7D-FEFB-F5C49565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Coffee roasting facilities roast 100-million pounds of coffee each year</a:t>
            </a:r>
          </a:p>
          <a:p>
            <a:r>
              <a:rPr lang="en-US" sz="2000" dirty="0"/>
              <a:t>Reliance on Master Roasters to regularly check quality and adjust systems</a:t>
            </a:r>
          </a:p>
          <a:p>
            <a:r>
              <a:rPr lang="en-US" sz="2000" dirty="0"/>
              <a:t>Opportunity to improve first-time quality throughput</a:t>
            </a:r>
          </a:p>
        </p:txBody>
      </p:sp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AE3F0289-7542-DB8C-072E-3B7A693E0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6" b="94184" l="2602" r="30793">
                        <a14:foregroundMark x1="2602" y1="12755" x2="3122" y2="11480"/>
                        <a14:foregroundMark x1="17233" y1="8316" x2="19467" y2="5867"/>
                        <a14:foregroundMark x1="16131" y1="94184" x2="17141" y2="91327"/>
                        <a14:foregroundMark x1="17570" y1="42143" x2="18182" y2="4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733"/>
          <a:stretch/>
        </p:blipFill>
        <p:spPr bwMode="auto">
          <a:xfrm>
            <a:off x="8784399" y="2434201"/>
            <a:ext cx="2569401" cy="44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A5730-9756-4EE8-BE61-A8C3161D43D9}"/>
              </a:ext>
            </a:extLst>
          </p:cNvPr>
          <p:cNvSpPr txBox="1"/>
          <p:nvPr/>
        </p:nvSpPr>
        <p:spPr>
          <a:xfrm>
            <a:off x="2207491" y="6172201"/>
            <a:ext cx="9984507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“A matter of seconds can mean the difference between a perfect roast, and one that’s not” – Phil</a:t>
            </a:r>
          </a:p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(Actually M. Cohen (Starbucks Coffee Education Specialist))</a:t>
            </a:r>
          </a:p>
        </p:txBody>
      </p:sp>
    </p:spTree>
    <p:extLst>
      <p:ext uri="{BB962C8B-B14F-4D97-AF65-F5344CB8AC3E}">
        <p14:creationId xmlns:p14="http://schemas.microsoft.com/office/powerpoint/2010/main" val="154374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65"/>
    </mc:Choice>
    <mc:Fallback xmlns="">
      <p:transition spd="slow" advTm="653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7641E-413B-C899-A07C-D5D9A9A9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Coffee Roasting with Bonsai – Automation 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5BCB4-BCA0-0B7D-FEFB-F5C49565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Plethora of sensing technologies already in use</a:t>
            </a:r>
          </a:p>
          <a:p>
            <a:r>
              <a:rPr lang="en-US" sz="2200" dirty="0"/>
              <a:t>Low-level PID controllers</a:t>
            </a:r>
          </a:p>
          <a:p>
            <a:r>
              <a:rPr lang="en-US" sz="2200" dirty="0"/>
              <a:t>Operator knowledge required to program the technologies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90034-02EA-8B5D-2FFF-BBB3EB1BF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9" r="1221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DFB2FFF-24F9-A7F6-3FD7-CF7569E35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222" y1="42321" x2="18222" y2="42321"/>
                        <a14:foregroundMark x1="20556" y1="37143" x2="20556" y2="37143"/>
                        <a14:foregroundMark x1="18111" y1="44286" x2="18111" y2="44286"/>
                        <a14:foregroundMark x1="46111" y1="28393" x2="46111" y2="28393"/>
                        <a14:foregroundMark x1="38222" y1="32589" x2="38222" y2="32589"/>
                        <a14:foregroundMark x1="41667" y1="31429" x2="41667" y2="31429"/>
                        <a14:foregroundMark x1="44111" y1="31429" x2="44111" y2="31429"/>
                        <a14:foregroundMark x1="35889" y1="33839" x2="35889" y2="33839"/>
                        <a14:foregroundMark x1="32889" y1="34018" x2="32889" y2="34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65" y="405756"/>
            <a:ext cx="5510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4CC34-0338-7B06-5402-1BD23385A98E}"/>
              </a:ext>
            </a:extLst>
          </p:cNvPr>
          <p:cNvSpPr txBox="1"/>
          <p:nvPr/>
        </p:nvSpPr>
        <p:spPr>
          <a:xfrm>
            <a:off x="1134755" y="6022312"/>
            <a:ext cx="469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Phil, Latte Art Champion 2019, Master Barista, Controls Expert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4753BC-7544-6A3E-DA81-51589A1B7500}"/>
              </a:ext>
            </a:extLst>
          </p:cNvPr>
          <p:cNvCxnSpPr>
            <a:cxnSpLocks/>
          </p:cNvCxnSpPr>
          <p:nvPr/>
        </p:nvCxnSpPr>
        <p:spPr>
          <a:xfrm flipV="1">
            <a:off x="5514524" y="4924926"/>
            <a:ext cx="3773855" cy="10973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4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45"/>
    </mc:Choice>
    <mc:Fallback xmlns="">
      <p:transition spd="slow" advTm="522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641E-413B-C899-A07C-D5D9A9A9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>
            <a:normAutofit/>
          </a:bodyPr>
          <a:lstStyle/>
          <a:p>
            <a:r>
              <a:rPr lang="en-US" sz="4000"/>
              <a:t>Coffee Roasting with Bonsai – Solution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AA66C-CF8F-8968-906E-49CBD846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09" y="1533235"/>
            <a:ext cx="7255741" cy="428105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0CD02D-2ED3-568E-F1D6-4FF03017A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71" y="1875372"/>
            <a:ext cx="4243589" cy="3320668"/>
          </a:xfrm>
        </p:spPr>
        <p:txBody>
          <a:bodyPr>
            <a:noAutofit/>
          </a:bodyPr>
          <a:lstStyle/>
          <a:p>
            <a:r>
              <a:rPr lang="en-US" sz="2000" dirty="0"/>
              <a:t>Deep Reinforcement Learning:</a:t>
            </a:r>
          </a:p>
          <a:p>
            <a:pPr lvl="1"/>
            <a:r>
              <a:rPr lang="en-US" sz="2000" dirty="0"/>
              <a:t>Strategies – Coarse vs Fine</a:t>
            </a:r>
          </a:p>
          <a:p>
            <a:pPr lvl="1"/>
            <a:r>
              <a:rPr lang="en-US" sz="2000" dirty="0"/>
              <a:t>Improved temperature, and time management</a:t>
            </a:r>
          </a:p>
          <a:p>
            <a:pPr lvl="1"/>
            <a:r>
              <a:rPr lang="en-US" sz="2000" dirty="0"/>
              <a:t>Maximize consistency and quality</a:t>
            </a:r>
          </a:p>
          <a:p>
            <a:r>
              <a:rPr lang="en-US" sz="2000" dirty="0"/>
              <a:t>Machine Learning: </a:t>
            </a:r>
          </a:p>
          <a:p>
            <a:pPr lvl="1"/>
            <a:r>
              <a:rPr lang="en-US" sz="2000" dirty="0"/>
              <a:t>‘Crack’ detection</a:t>
            </a:r>
          </a:p>
          <a:p>
            <a:pPr lvl="1"/>
            <a:r>
              <a:rPr lang="en-US" sz="2000" dirty="0"/>
              <a:t>Predict output quality</a:t>
            </a:r>
          </a:p>
          <a:p>
            <a:r>
              <a:rPr lang="en-US" sz="2000" dirty="0"/>
              <a:t>Math: PID controllers for low-level control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44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30"/>
    </mc:Choice>
    <mc:Fallback xmlns="">
      <p:transition spd="slow" advTm="772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641E-413B-C899-A07C-D5D9A9A9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634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Coffee Roasting with Bonsai – Value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67B126-850A-B585-0247-353AF1CA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71" y="1875372"/>
            <a:ext cx="4243589" cy="3320668"/>
          </a:xfrm>
        </p:spPr>
        <p:txBody>
          <a:bodyPr>
            <a:noAutofit/>
          </a:bodyPr>
          <a:lstStyle/>
          <a:p>
            <a:r>
              <a:rPr lang="en-US" sz="2000" dirty="0"/>
              <a:t>Maximize coffee roast throughput (tons per hour) while maintaining high quality</a:t>
            </a:r>
          </a:p>
          <a:p>
            <a:pPr lvl="1"/>
            <a:r>
              <a:rPr lang="en-US" sz="2000" dirty="0"/>
              <a:t>Improvement in first-time roast quality</a:t>
            </a:r>
          </a:p>
          <a:p>
            <a:pPr lvl="1"/>
            <a:r>
              <a:rPr lang="en-US" sz="2000" dirty="0"/>
              <a:t>Reduction in time changing roast setpoints</a:t>
            </a:r>
          </a:p>
          <a:p>
            <a:pPr lvl="1"/>
            <a:r>
              <a:rPr lang="en-US" sz="2000" dirty="0"/>
              <a:t>Keep the process in specification</a:t>
            </a:r>
          </a:p>
          <a:p>
            <a:r>
              <a:rPr lang="en-US" sz="2000" dirty="0"/>
              <a:t>5% throughput improvement yields an ROI of $1.2M / year at a roast plant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83BBC3AA-FFE9-1A0C-BE29-064B16BA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6" y="1690688"/>
            <a:ext cx="5814244" cy="43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E7BEA-11E5-BBE9-284D-602020FA6FCA}"/>
              </a:ext>
            </a:extLst>
          </p:cNvPr>
          <p:cNvSpPr txBox="1"/>
          <p:nvPr/>
        </p:nvSpPr>
        <p:spPr>
          <a:xfrm>
            <a:off x="9226703" y="6140300"/>
            <a:ext cx="18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that smile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DF47C2-4EC0-6DAB-3782-D8B78FF6F7D9}"/>
              </a:ext>
            </a:extLst>
          </p:cNvPr>
          <p:cNvCxnSpPr>
            <a:cxnSpLocks/>
          </p:cNvCxnSpPr>
          <p:nvPr/>
        </p:nvCxnSpPr>
        <p:spPr>
          <a:xfrm flipH="1" flipV="1">
            <a:off x="9301316" y="5299587"/>
            <a:ext cx="481781" cy="8407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53"/>
    </mc:Choice>
    <mc:Fallback xmlns="">
      <p:transition spd="slow" advTm="459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BB1A1CB-E3ED-A682-394A-3D6832DA70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r="6722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7641E-413B-C899-A07C-D5D9A9A9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tuning in!</a:t>
            </a:r>
          </a:p>
        </p:txBody>
      </p:sp>
      <p:cxnSp>
        <p:nvCxnSpPr>
          <p:cNvPr id="2061" name="Straight Connector 205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2F30E1BC-0C69-7A9E-0941-8B2D2DD9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51" y="63441"/>
            <a:ext cx="31718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4"/>
    </mc:Choice>
    <mc:Fallback xmlns="">
      <p:transition spd="slow" advTm="450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339</Words>
  <Application>Microsoft Office PowerPoint</Application>
  <PresentationFormat>Widescreen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futura-pt</vt:lpstr>
      <vt:lpstr>Verdana</vt:lpstr>
      <vt:lpstr>Office Theme</vt:lpstr>
      <vt:lpstr>Autonomous Coffee Roasting</vt:lpstr>
      <vt:lpstr>PowerPoint Presentation</vt:lpstr>
      <vt:lpstr>Coffee Roasting with Bonsai – Opportunity</vt:lpstr>
      <vt:lpstr>Coffee Roasting with Bonsai – Automation </vt:lpstr>
      <vt:lpstr>Coffee Roasting with Bonsai – Solution</vt:lpstr>
      <vt:lpstr>Coffee Roasting with Bonsai – Value</vt:lpstr>
      <vt:lpstr>Thanks for tuning 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Roasting with Bonsai</dc:title>
  <dc:creator>Brian Hannum</dc:creator>
  <cp:lastModifiedBy>Brian Hannum</cp:lastModifiedBy>
  <cp:revision>2</cp:revision>
  <dcterms:created xsi:type="dcterms:W3CDTF">2022-06-10T15:27:22Z</dcterms:created>
  <dcterms:modified xsi:type="dcterms:W3CDTF">2022-08-08T18:44:18Z</dcterms:modified>
</cp:coreProperties>
</file>